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95A6D1-92C1-43CF-BE50-878CA9B55AEF}" v="163" dt="2020-05-21T08:18:31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15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Kerwin" userId="89cc6116eb6c0dac" providerId="LiveId" clId="{30B55100-1AFD-4EB4-A792-4FFE12DF863C}"/>
    <pc:docChg chg="undo custSel delSld modSld">
      <pc:chgData name="Jennie Kerwin" userId="89cc6116eb6c0dac" providerId="LiveId" clId="{30B55100-1AFD-4EB4-A792-4FFE12DF863C}" dt="2020-05-20T17:53:31.853" v="673" actId="14100"/>
      <pc:docMkLst>
        <pc:docMk/>
      </pc:docMkLst>
      <pc:sldChg chg="addSp delSp modSp delAnim modAnim">
        <pc:chgData name="Jennie Kerwin" userId="89cc6116eb6c0dac" providerId="LiveId" clId="{30B55100-1AFD-4EB4-A792-4FFE12DF863C}" dt="2020-05-20T17:53:31.853" v="673" actId="14100"/>
        <pc:sldMkLst>
          <pc:docMk/>
          <pc:sldMk cId="227188551" sldId="306"/>
        </pc:sldMkLst>
        <pc:spChg chg="add mod ord">
          <ac:chgData name="Jennie Kerwin" userId="89cc6116eb6c0dac" providerId="LiveId" clId="{30B55100-1AFD-4EB4-A792-4FFE12DF863C}" dt="2020-05-20T16:16:50.659" v="45" actId="1036"/>
          <ac:spMkLst>
            <pc:docMk/>
            <pc:sldMk cId="227188551" sldId="306"/>
            <ac:spMk id="4" creationId="{A6830C15-DE60-4AE1-AEED-03378B32790C}"/>
          </ac:spMkLst>
        </pc:spChg>
        <pc:spChg chg="mod">
          <ac:chgData name="Jennie Kerwin" userId="89cc6116eb6c0dac" providerId="LiveId" clId="{30B55100-1AFD-4EB4-A792-4FFE12DF863C}" dt="2020-05-20T16:24:44.559" v="230" actId="14100"/>
          <ac:spMkLst>
            <pc:docMk/>
            <pc:sldMk cId="227188551" sldId="306"/>
            <ac:spMk id="6" creationId="{98095781-7CD9-4712-97BD-D30B52C5CEE2}"/>
          </ac:spMkLst>
        </pc:spChg>
        <pc:spChg chg="del">
          <ac:chgData name="Jennie Kerwin" userId="89cc6116eb6c0dac" providerId="LiveId" clId="{30B55100-1AFD-4EB4-A792-4FFE12DF863C}" dt="2020-05-20T16:10:41.517" v="2" actId="478"/>
          <ac:spMkLst>
            <pc:docMk/>
            <pc:sldMk cId="227188551" sldId="306"/>
            <ac:spMk id="8" creationId="{3ABD4CEC-6C64-476A-A043-9C4AEAF0A961}"/>
          </ac:spMkLst>
        </pc:spChg>
        <pc:spChg chg="mod ord topLvl">
          <ac:chgData name="Jennie Kerwin" userId="89cc6116eb6c0dac" providerId="LiveId" clId="{30B55100-1AFD-4EB4-A792-4FFE12DF863C}" dt="2020-05-20T17:51:20.462" v="584" actId="166"/>
          <ac:spMkLst>
            <pc:docMk/>
            <pc:sldMk cId="227188551" sldId="306"/>
            <ac:spMk id="11" creationId="{C3397D20-E1CA-4AB7-9A83-6E835B716A7A}"/>
          </ac:spMkLst>
        </pc:spChg>
        <pc:spChg chg="mod">
          <ac:chgData name="Jennie Kerwin" userId="89cc6116eb6c0dac" providerId="LiveId" clId="{30B55100-1AFD-4EB4-A792-4FFE12DF863C}" dt="2020-05-20T16:10:23.575" v="1"/>
          <ac:spMkLst>
            <pc:docMk/>
            <pc:sldMk cId="227188551" sldId="306"/>
            <ac:spMk id="12" creationId="{B69677ED-5C54-4353-B94F-C526DD00205C}"/>
          </ac:spMkLst>
        </pc:spChg>
        <pc:spChg chg="add mod ord">
          <ac:chgData name="Jennie Kerwin" userId="89cc6116eb6c0dac" providerId="LiveId" clId="{30B55100-1AFD-4EB4-A792-4FFE12DF863C}" dt="2020-05-20T16:22:24.518" v="133" actId="14100"/>
          <ac:spMkLst>
            <pc:docMk/>
            <pc:sldMk cId="227188551" sldId="306"/>
            <ac:spMk id="14" creationId="{D4C07177-C665-4760-B585-524816981999}"/>
          </ac:spMkLst>
        </pc:spChg>
        <pc:spChg chg="del">
          <ac:chgData name="Jennie Kerwin" userId="89cc6116eb6c0dac" providerId="LiveId" clId="{30B55100-1AFD-4EB4-A792-4FFE12DF863C}" dt="2020-05-20T16:10:41.517" v="2" actId="478"/>
          <ac:spMkLst>
            <pc:docMk/>
            <pc:sldMk cId="227188551" sldId="306"/>
            <ac:spMk id="15" creationId="{5524401C-C147-40BB-A7A8-BAE48D53B527}"/>
          </ac:spMkLst>
        </pc:spChg>
        <pc:spChg chg="mod ord">
          <ac:chgData name="Jennie Kerwin" userId="89cc6116eb6c0dac" providerId="LiveId" clId="{30B55100-1AFD-4EB4-A792-4FFE12DF863C}" dt="2020-05-20T17:51:14.401" v="582" actId="1076"/>
          <ac:spMkLst>
            <pc:docMk/>
            <pc:sldMk cId="227188551" sldId="306"/>
            <ac:spMk id="20" creationId="{51934BDD-6C8A-4B5A-937F-167FB17D336B}"/>
          </ac:spMkLst>
        </pc:spChg>
        <pc:spChg chg="del">
          <ac:chgData name="Jennie Kerwin" userId="89cc6116eb6c0dac" providerId="LiveId" clId="{30B55100-1AFD-4EB4-A792-4FFE12DF863C}" dt="2020-05-20T16:10:41.517" v="2" actId="478"/>
          <ac:spMkLst>
            <pc:docMk/>
            <pc:sldMk cId="227188551" sldId="306"/>
            <ac:spMk id="22" creationId="{8799CE99-CF0C-43D0-BE0E-BE8E4E222917}"/>
          </ac:spMkLst>
        </pc:spChg>
        <pc:spChg chg="add mod ord">
          <ac:chgData name="Jennie Kerwin" userId="89cc6116eb6c0dac" providerId="LiveId" clId="{30B55100-1AFD-4EB4-A792-4FFE12DF863C}" dt="2020-05-20T16:16:43.887" v="42" actId="1076"/>
          <ac:spMkLst>
            <pc:docMk/>
            <pc:sldMk cId="227188551" sldId="306"/>
            <ac:spMk id="23" creationId="{9AF98BB2-C22F-49F7-8272-89AEBBB3448B}"/>
          </ac:spMkLst>
        </pc:spChg>
        <pc:spChg chg="add mod">
          <ac:chgData name="Jennie Kerwin" userId="89cc6116eb6c0dac" providerId="LiveId" clId="{30B55100-1AFD-4EB4-A792-4FFE12DF863C}" dt="2020-05-20T16:17:25.555" v="60" actId="1037"/>
          <ac:spMkLst>
            <pc:docMk/>
            <pc:sldMk cId="227188551" sldId="306"/>
            <ac:spMk id="25" creationId="{F3A95915-B2DF-411F-AA3F-E33EF657E83D}"/>
          </ac:spMkLst>
        </pc:spChg>
        <pc:spChg chg="add mod">
          <ac:chgData name="Jennie Kerwin" userId="89cc6116eb6c0dac" providerId="LiveId" clId="{30B55100-1AFD-4EB4-A792-4FFE12DF863C}" dt="2020-05-20T16:17:13.152" v="53" actId="20577"/>
          <ac:spMkLst>
            <pc:docMk/>
            <pc:sldMk cId="227188551" sldId="306"/>
            <ac:spMk id="26" creationId="{DCBCB25C-D3AD-4A02-BB91-65E400590594}"/>
          </ac:spMkLst>
        </pc:spChg>
        <pc:spChg chg="add mod">
          <ac:chgData name="Jennie Kerwin" userId="89cc6116eb6c0dac" providerId="LiveId" clId="{30B55100-1AFD-4EB4-A792-4FFE12DF863C}" dt="2020-05-20T16:17:21.603" v="57" actId="20577"/>
          <ac:spMkLst>
            <pc:docMk/>
            <pc:sldMk cId="227188551" sldId="306"/>
            <ac:spMk id="27" creationId="{C5717718-D546-47F9-8072-B0B27299D453}"/>
          </ac:spMkLst>
        </pc:spChg>
        <pc:spChg chg="add mod">
          <ac:chgData name="Jennie Kerwin" userId="89cc6116eb6c0dac" providerId="LiveId" clId="{30B55100-1AFD-4EB4-A792-4FFE12DF863C}" dt="2020-05-20T16:17:41.737" v="65" actId="20577"/>
          <ac:spMkLst>
            <pc:docMk/>
            <pc:sldMk cId="227188551" sldId="306"/>
            <ac:spMk id="28" creationId="{05306260-9A38-4FD4-A5E4-EB31D1B4A439}"/>
          </ac:spMkLst>
        </pc:spChg>
        <pc:spChg chg="add mod">
          <ac:chgData name="Jennie Kerwin" userId="89cc6116eb6c0dac" providerId="LiveId" clId="{30B55100-1AFD-4EB4-A792-4FFE12DF863C}" dt="2020-05-20T16:18:05.252" v="74" actId="1038"/>
          <ac:spMkLst>
            <pc:docMk/>
            <pc:sldMk cId="227188551" sldId="306"/>
            <ac:spMk id="29" creationId="{010BA4EB-97EC-4394-A2AE-635D0221BACA}"/>
          </ac:spMkLst>
        </pc:spChg>
        <pc:spChg chg="add mod">
          <ac:chgData name="Jennie Kerwin" userId="89cc6116eb6c0dac" providerId="LiveId" clId="{30B55100-1AFD-4EB4-A792-4FFE12DF863C}" dt="2020-05-20T16:18:23.814" v="79" actId="20577"/>
          <ac:spMkLst>
            <pc:docMk/>
            <pc:sldMk cId="227188551" sldId="306"/>
            <ac:spMk id="30" creationId="{4225D4DA-DBCC-4CBD-B0A0-1FEE94B3E298}"/>
          </ac:spMkLst>
        </pc:spChg>
        <pc:spChg chg="add mod">
          <ac:chgData name="Jennie Kerwin" userId="89cc6116eb6c0dac" providerId="LiveId" clId="{30B55100-1AFD-4EB4-A792-4FFE12DF863C}" dt="2020-05-20T16:18:37.434" v="83" actId="20577"/>
          <ac:spMkLst>
            <pc:docMk/>
            <pc:sldMk cId="227188551" sldId="306"/>
            <ac:spMk id="31" creationId="{830D8E55-1AB7-48D2-8AAB-5FB3E66DA9F8}"/>
          </ac:spMkLst>
        </pc:spChg>
        <pc:spChg chg="add del mod">
          <ac:chgData name="Jennie Kerwin" userId="89cc6116eb6c0dac" providerId="LiveId" clId="{30B55100-1AFD-4EB4-A792-4FFE12DF863C}" dt="2020-05-20T16:19:03.148" v="91" actId="1076"/>
          <ac:spMkLst>
            <pc:docMk/>
            <pc:sldMk cId="227188551" sldId="306"/>
            <ac:spMk id="32" creationId="{31E05DC7-09FB-401F-B4E2-13977583F579}"/>
          </ac:spMkLst>
        </pc:spChg>
        <pc:spChg chg="add mod">
          <ac:chgData name="Jennie Kerwin" userId="89cc6116eb6c0dac" providerId="LiveId" clId="{30B55100-1AFD-4EB4-A792-4FFE12DF863C}" dt="2020-05-20T16:19:12.970" v="96" actId="20577"/>
          <ac:spMkLst>
            <pc:docMk/>
            <pc:sldMk cId="227188551" sldId="306"/>
            <ac:spMk id="33" creationId="{EC09DFF5-348D-4DAE-B2C0-7DFD2C592ABA}"/>
          </ac:spMkLst>
        </pc:spChg>
        <pc:spChg chg="add mod">
          <ac:chgData name="Jennie Kerwin" userId="89cc6116eb6c0dac" providerId="LiveId" clId="{30B55100-1AFD-4EB4-A792-4FFE12DF863C}" dt="2020-05-20T16:21:03.058" v="99" actId="20577"/>
          <ac:spMkLst>
            <pc:docMk/>
            <pc:sldMk cId="227188551" sldId="306"/>
            <ac:spMk id="34" creationId="{7B59550A-F788-4EC8-92DF-CFBCCCD1524D}"/>
          </ac:spMkLst>
        </pc:spChg>
        <pc:spChg chg="add mod">
          <ac:chgData name="Jennie Kerwin" userId="89cc6116eb6c0dac" providerId="LiveId" clId="{30B55100-1AFD-4EB4-A792-4FFE12DF863C}" dt="2020-05-20T16:21:20.221" v="105" actId="6549"/>
          <ac:spMkLst>
            <pc:docMk/>
            <pc:sldMk cId="227188551" sldId="306"/>
            <ac:spMk id="35" creationId="{523434BF-DCAB-4797-87A3-6E0A1043914D}"/>
          </ac:spMkLst>
        </pc:spChg>
        <pc:spChg chg="add mod">
          <ac:chgData name="Jennie Kerwin" userId="89cc6116eb6c0dac" providerId="LiveId" clId="{30B55100-1AFD-4EB4-A792-4FFE12DF863C}" dt="2020-05-20T16:21:31.182" v="110" actId="20577"/>
          <ac:spMkLst>
            <pc:docMk/>
            <pc:sldMk cId="227188551" sldId="306"/>
            <ac:spMk id="36" creationId="{F185D9BA-8F03-4773-BDE7-00190C3C4ED4}"/>
          </ac:spMkLst>
        </pc:spChg>
        <pc:spChg chg="add mod">
          <ac:chgData name="Jennie Kerwin" userId="89cc6116eb6c0dac" providerId="LiveId" clId="{30B55100-1AFD-4EB4-A792-4FFE12DF863C}" dt="2020-05-20T16:21:44.713" v="117" actId="6549"/>
          <ac:spMkLst>
            <pc:docMk/>
            <pc:sldMk cId="227188551" sldId="306"/>
            <ac:spMk id="37" creationId="{6A334A87-67E8-4951-B3A1-E57B514A1F87}"/>
          </ac:spMkLst>
        </pc:spChg>
        <pc:spChg chg="add mod">
          <ac:chgData name="Jennie Kerwin" userId="89cc6116eb6c0dac" providerId="LiveId" clId="{30B55100-1AFD-4EB4-A792-4FFE12DF863C}" dt="2020-05-20T16:21:53.524" v="122" actId="20577"/>
          <ac:spMkLst>
            <pc:docMk/>
            <pc:sldMk cId="227188551" sldId="306"/>
            <ac:spMk id="38" creationId="{AA336852-19BB-46A2-8AE2-6C8CEE1F5D48}"/>
          </ac:spMkLst>
        </pc:spChg>
        <pc:spChg chg="add mod">
          <ac:chgData name="Jennie Kerwin" userId="89cc6116eb6c0dac" providerId="LiveId" clId="{30B55100-1AFD-4EB4-A792-4FFE12DF863C}" dt="2020-05-20T16:22:08.256" v="127" actId="20577"/>
          <ac:spMkLst>
            <pc:docMk/>
            <pc:sldMk cId="227188551" sldId="306"/>
            <ac:spMk id="39" creationId="{43A5C986-C57E-4166-859D-2F5845A0524D}"/>
          </ac:spMkLst>
        </pc:spChg>
        <pc:spChg chg="add mod">
          <ac:chgData name="Jennie Kerwin" userId="89cc6116eb6c0dac" providerId="LiveId" clId="{30B55100-1AFD-4EB4-A792-4FFE12DF863C}" dt="2020-05-20T16:22:20.738" v="132" actId="20577"/>
          <ac:spMkLst>
            <pc:docMk/>
            <pc:sldMk cId="227188551" sldId="306"/>
            <ac:spMk id="40" creationId="{119E983A-75D1-4DDF-B88C-2C15EBACAF39}"/>
          </ac:spMkLst>
        </pc:spChg>
        <pc:spChg chg="add mod">
          <ac:chgData name="Jennie Kerwin" userId="89cc6116eb6c0dac" providerId="LiveId" clId="{30B55100-1AFD-4EB4-A792-4FFE12DF863C}" dt="2020-05-20T16:22:34.939" v="138" actId="20577"/>
          <ac:spMkLst>
            <pc:docMk/>
            <pc:sldMk cId="227188551" sldId="306"/>
            <ac:spMk id="41" creationId="{C20DAC24-328D-4CFC-AF88-0B7FFCCBBA61}"/>
          </ac:spMkLst>
        </pc:spChg>
        <pc:spChg chg="add mod">
          <ac:chgData name="Jennie Kerwin" userId="89cc6116eb6c0dac" providerId="LiveId" clId="{30B55100-1AFD-4EB4-A792-4FFE12DF863C}" dt="2020-05-20T16:22:51.321" v="142" actId="1076"/>
          <ac:spMkLst>
            <pc:docMk/>
            <pc:sldMk cId="227188551" sldId="306"/>
            <ac:spMk id="42" creationId="{33BBCEDE-ACE6-4D44-AB24-6085BE2BB47B}"/>
          </ac:spMkLst>
        </pc:spChg>
        <pc:spChg chg="add mod">
          <ac:chgData name="Jennie Kerwin" userId="89cc6116eb6c0dac" providerId="LiveId" clId="{30B55100-1AFD-4EB4-A792-4FFE12DF863C}" dt="2020-05-20T16:23:00.043" v="145" actId="20577"/>
          <ac:spMkLst>
            <pc:docMk/>
            <pc:sldMk cId="227188551" sldId="306"/>
            <ac:spMk id="43" creationId="{B7B545AE-2C35-47E4-948D-401740A3B492}"/>
          </ac:spMkLst>
        </pc:spChg>
        <pc:spChg chg="add mod">
          <ac:chgData name="Jennie Kerwin" userId="89cc6116eb6c0dac" providerId="LiveId" clId="{30B55100-1AFD-4EB4-A792-4FFE12DF863C}" dt="2020-05-20T16:23:19.412" v="151" actId="20577"/>
          <ac:spMkLst>
            <pc:docMk/>
            <pc:sldMk cId="227188551" sldId="306"/>
            <ac:spMk id="44" creationId="{58F65411-02DA-400F-8BEB-9599572F6000}"/>
          </ac:spMkLst>
        </pc:spChg>
        <pc:spChg chg="add mod">
          <ac:chgData name="Jennie Kerwin" userId="89cc6116eb6c0dac" providerId="LiveId" clId="{30B55100-1AFD-4EB4-A792-4FFE12DF863C}" dt="2020-05-20T16:23:28.122" v="154" actId="20577"/>
          <ac:spMkLst>
            <pc:docMk/>
            <pc:sldMk cId="227188551" sldId="306"/>
            <ac:spMk id="45" creationId="{FE85B2CA-A1CC-43E7-9B18-95BA4851E6BD}"/>
          </ac:spMkLst>
        </pc:spChg>
        <pc:spChg chg="add mod">
          <ac:chgData name="Jennie Kerwin" userId="89cc6116eb6c0dac" providerId="LiveId" clId="{30B55100-1AFD-4EB4-A792-4FFE12DF863C}" dt="2020-05-20T16:23:36.823" v="157" actId="20577"/>
          <ac:spMkLst>
            <pc:docMk/>
            <pc:sldMk cId="227188551" sldId="306"/>
            <ac:spMk id="46" creationId="{8F306FE9-85E6-4C6F-8A33-0D395CE4A7A9}"/>
          </ac:spMkLst>
        </pc:spChg>
        <pc:spChg chg="add mod ord">
          <ac:chgData name="Jennie Kerwin" userId="89cc6116eb6c0dac" providerId="LiveId" clId="{30B55100-1AFD-4EB4-A792-4FFE12DF863C}" dt="2020-05-20T17:51:30.044" v="587" actId="1076"/>
          <ac:spMkLst>
            <pc:docMk/>
            <pc:sldMk cId="227188551" sldId="306"/>
            <ac:spMk id="91" creationId="{8F252B2F-ABF0-45EA-BA1D-B3979CF9C080}"/>
          </ac:spMkLst>
        </pc:spChg>
        <pc:spChg chg="add mod">
          <ac:chgData name="Jennie Kerwin" userId="89cc6116eb6c0dac" providerId="LiveId" clId="{30B55100-1AFD-4EB4-A792-4FFE12DF863C}" dt="2020-05-20T17:51:38.725" v="590" actId="14100"/>
          <ac:spMkLst>
            <pc:docMk/>
            <pc:sldMk cId="227188551" sldId="306"/>
            <ac:spMk id="116" creationId="{38F1E206-0C5A-4A2C-8746-DA56F983B086}"/>
          </ac:spMkLst>
        </pc:spChg>
        <pc:spChg chg="mod">
          <ac:chgData name="Jennie Kerwin" userId="89cc6116eb6c0dac" providerId="LiveId" clId="{30B55100-1AFD-4EB4-A792-4FFE12DF863C}" dt="2020-05-20T17:52:26.824" v="661" actId="313"/>
          <ac:spMkLst>
            <pc:docMk/>
            <pc:sldMk cId="227188551" sldId="306"/>
            <ac:spMk id="119" creationId="{977B6DB7-3D58-4572-B95A-75CC7872E626}"/>
          </ac:spMkLst>
        </pc:spChg>
        <pc:grpChg chg="mod">
          <ac:chgData name="Jennie Kerwin" userId="89cc6116eb6c0dac" providerId="LiveId" clId="{30B55100-1AFD-4EB4-A792-4FFE12DF863C}" dt="2020-05-20T17:51:11.791" v="581" actId="1076"/>
          <ac:grpSpMkLst>
            <pc:docMk/>
            <pc:sldMk cId="227188551" sldId="306"/>
            <ac:grpSpMk id="5" creationId="{55DAB98E-AE17-4819-B7A7-A9717CB2C55E}"/>
          </ac:grpSpMkLst>
        </pc:grpChg>
        <pc:grpChg chg="del mod">
          <ac:chgData name="Jennie Kerwin" userId="89cc6116eb6c0dac" providerId="LiveId" clId="{30B55100-1AFD-4EB4-A792-4FFE12DF863C}" dt="2020-05-20T16:32:33.890" v="332" actId="478"/>
          <ac:grpSpMkLst>
            <pc:docMk/>
            <pc:sldMk cId="227188551" sldId="306"/>
            <ac:grpSpMk id="9" creationId="{14B3A3C5-B3DC-47A1-B0BF-D8862E1251CD}"/>
          </ac:grpSpMkLst>
        </pc:grpChg>
        <pc:grpChg chg="del">
          <ac:chgData name="Jennie Kerwin" userId="89cc6116eb6c0dac" providerId="LiveId" clId="{30B55100-1AFD-4EB4-A792-4FFE12DF863C}" dt="2020-05-20T16:10:49.298" v="5" actId="478"/>
          <ac:grpSpMkLst>
            <pc:docMk/>
            <pc:sldMk cId="227188551" sldId="306"/>
            <ac:grpSpMk id="16" creationId="{0E5ACDAC-E9C7-4221-AC78-88AEABDCC045}"/>
          </ac:grpSpMkLst>
        </pc:grpChg>
        <pc:grpChg chg="del mod">
          <ac:chgData name="Jennie Kerwin" userId="89cc6116eb6c0dac" providerId="LiveId" clId="{30B55100-1AFD-4EB4-A792-4FFE12DF863C}" dt="2020-05-20T16:10:57.519" v="7" actId="478"/>
          <ac:grpSpMkLst>
            <pc:docMk/>
            <pc:sldMk cId="227188551" sldId="306"/>
            <ac:grpSpMk id="19" creationId="{591AD499-914B-4754-9D72-A8773352E738}"/>
          </ac:grpSpMkLst>
        </pc:grpChg>
        <pc:grpChg chg="add mod">
          <ac:chgData name="Jennie Kerwin" userId="89cc6116eb6c0dac" providerId="LiveId" clId="{30B55100-1AFD-4EB4-A792-4FFE12DF863C}" dt="2020-05-20T17:52:31.456" v="662" actId="1076"/>
          <ac:grpSpMkLst>
            <pc:docMk/>
            <pc:sldMk cId="227188551" sldId="306"/>
            <ac:grpSpMk id="118" creationId="{54E39C7F-927C-4D68-8527-E88D08F17155}"/>
          </ac:grpSpMkLst>
        </pc:grpChg>
        <pc:picChg chg="add del mod modCrop">
          <ac:chgData name="Jennie Kerwin" userId="89cc6116eb6c0dac" providerId="LiveId" clId="{30B55100-1AFD-4EB4-A792-4FFE12DF863C}" dt="2020-05-20T16:15:55.684" v="34" actId="478"/>
          <ac:picMkLst>
            <pc:docMk/>
            <pc:sldMk cId="227188551" sldId="306"/>
            <ac:picMk id="3" creationId="{715E2393-4AEF-49CE-9046-62A23EBF5D75}"/>
          </ac:picMkLst>
        </pc:picChg>
        <pc:picChg chg="mod">
          <ac:chgData name="Jennie Kerwin" userId="89cc6116eb6c0dac" providerId="LiveId" clId="{30B55100-1AFD-4EB4-A792-4FFE12DF863C}" dt="2020-05-20T16:24:47.379" v="231" actId="1076"/>
          <ac:picMkLst>
            <pc:docMk/>
            <pc:sldMk cId="227188551" sldId="306"/>
            <ac:picMk id="7" creationId="{65E6D2D1-D166-4A0E-82B7-17EDF9C1E75A}"/>
          </ac:picMkLst>
        </pc:picChg>
        <pc:picChg chg="del topLvl">
          <ac:chgData name="Jennie Kerwin" userId="89cc6116eb6c0dac" providerId="LiveId" clId="{30B55100-1AFD-4EB4-A792-4FFE12DF863C}" dt="2020-05-20T16:32:33.890" v="332" actId="478"/>
          <ac:picMkLst>
            <pc:docMk/>
            <pc:sldMk cId="227188551" sldId="306"/>
            <ac:picMk id="13" creationId="{0EE79792-74BD-4485-B6DB-38A5C9228CB1}"/>
          </ac:picMkLst>
        </pc:picChg>
        <pc:picChg chg="del">
          <ac:chgData name="Jennie Kerwin" userId="89cc6116eb6c0dac" providerId="LiveId" clId="{30B55100-1AFD-4EB4-A792-4FFE12DF863C}" dt="2020-05-20T16:10:57.519" v="7" actId="478"/>
          <ac:picMkLst>
            <pc:docMk/>
            <pc:sldMk cId="227188551" sldId="306"/>
            <ac:picMk id="21" creationId="{FEDCFA65-7FCA-48EE-98D6-271E66D0099C}"/>
          </ac:picMkLst>
        </pc:picChg>
        <pc:picChg chg="add mod modCrop">
          <ac:chgData name="Jennie Kerwin" userId="89cc6116eb6c0dac" providerId="LiveId" clId="{30B55100-1AFD-4EB4-A792-4FFE12DF863C}" dt="2020-05-20T16:16:23.636" v="39" actId="732"/>
          <ac:picMkLst>
            <pc:docMk/>
            <pc:sldMk cId="227188551" sldId="306"/>
            <ac:picMk id="24" creationId="{6106E77C-12C2-4FCD-A2AE-2D6621014457}"/>
          </ac:picMkLst>
        </pc:picChg>
        <pc:cxnChg chg="add mod">
          <ac:chgData name="Jennie Kerwin" userId="89cc6116eb6c0dac" providerId="LiveId" clId="{30B55100-1AFD-4EB4-A792-4FFE12DF863C}" dt="2020-05-20T16:26:22.067" v="279" actId="1582"/>
          <ac:cxnSpMkLst>
            <pc:docMk/>
            <pc:sldMk cId="227188551" sldId="306"/>
            <ac:cxnSpMk id="48" creationId="{609CABD8-BE6E-4BD1-9908-6568EFB3AF83}"/>
          </ac:cxnSpMkLst>
        </pc:cxnChg>
        <pc:cxnChg chg="add mod">
          <ac:chgData name="Jennie Kerwin" userId="89cc6116eb6c0dac" providerId="LiveId" clId="{30B55100-1AFD-4EB4-A792-4FFE12DF863C}" dt="2020-05-20T16:27:34.356" v="290" actId="14100"/>
          <ac:cxnSpMkLst>
            <pc:docMk/>
            <pc:sldMk cId="227188551" sldId="306"/>
            <ac:cxnSpMk id="50" creationId="{499F3F08-3399-4720-953C-93937C874851}"/>
          </ac:cxnSpMkLst>
        </pc:cxnChg>
        <pc:cxnChg chg="add mod">
          <ac:chgData name="Jennie Kerwin" userId="89cc6116eb6c0dac" providerId="LiveId" clId="{30B55100-1AFD-4EB4-A792-4FFE12DF863C}" dt="2020-05-20T16:27:54.108" v="294" actId="14100"/>
          <ac:cxnSpMkLst>
            <pc:docMk/>
            <pc:sldMk cId="227188551" sldId="306"/>
            <ac:cxnSpMk id="54" creationId="{D46F5C5F-95BF-47A5-8A41-85CF780BEBC6}"/>
          </ac:cxnSpMkLst>
        </pc:cxnChg>
        <pc:cxnChg chg="add mod">
          <ac:chgData name="Jennie Kerwin" userId="89cc6116eb6c0dac" providerId="LiveId" clId="{30B55100-1AFD-4EB4-A792-4FFE12DF863C}" dt="2020-05-20T16:28:18.629" v="298" actId="14100"/>
          <ac:cxnSpMkLst>
            <pc:docMk/>
            <pc:sldMk cId="227188551" sldId="306"/>
            <ac:cxnSpMk id="57" creationId="{E43E53B8-7299-47CC-B905-31C04B089014}"/>
          </ac:cxnSpMkLst>
        </pc:cxnChg>
        <pc:cxnChg chg="add mod">
          <ac:chgData name="Jennie Kerwin" userId="89cc6116eb6c0dac" providerId="LiveId" clId="{30B55100-1AFD-4EB4-A792-4FFE12DF863C}" dt="2020-05-20T16:28:38.331" v="302" actId="14100"/>
          <ac:cxnSpMkLst>
            <pc:docMk/>
            <pc:sldMk cId="227188551" sldId="306"/>
            <ac:cxnSpMk id="60" creationId="{32A41E5C-5C57-4D4F-A55C-B49B6BF0B1F3}"/>
          </ac:cxnSpMkLst>
        </pc:cxnChg>
        <pc:cxnChg chg="add mod">
          <ac:chgData name="Jennie Kerwin" userId="89cc6116eb6c0dac" providerId="LiveId" clId="{30B55100-1AFD-4EB4-A792-4FFE12DF863C}" dt="2020-05-20T16:29:05.745" v="307" actId="14100"/>
          <ac:cxnSpMkLst>
            <pc:docMk/>
            <pc:sldMk cId="227188551" sldId="306"/>
            <ac:cxnSpMk id="63" creationId="{4D33DE92-2F9E-47BF-B081-DCD8358BDF43}"/>
          </ac:cxnSpMkLst>
        </pc:cxnChg>
        <pc:cxnChg chg="add mod">
          <ac:chgData name="Jennie Kerwin" userId="89cc6116eb6c0dac" providerId="LiveId" clId="{30B55100-1AFD-4EB4-A792-4FFE12DF863C}" dt="2020-05-20T16:29:23.199" v="311" actId="14100"/>
          <ac:cxnSpMkLst>
            <pc:docMk/>
            <pc:sldMk cId="227188551" sldId="306"/>
            <ac:cxnSpMk id="67" creationId="{F7A8DA21-FD5A-4D08-BF7C-90E39396F417}"/>
          </ac:cxnSpMkLst>
        </pc:cxnChg>
        <pc:cxnChg chg="add mod">
          <ac:chgData name="Jennie Kerwin" userId="89cc6116eb6c0dac" providerId="LiveId" clId="{30B55100-1AFD-4EB4-A792-4FFE12DF863C}" dt="2020-05-20T16:31:13.320" v="318" actId="14100"/>
          <ac:cxnSpMkLst>
            <pc:docMk/>
            <pc:sldMk cId="227188551" sldId="306"/>
            <ac:cxnSpMk id="70" creationId="{D971229C-3E64-41BE-AEEF-87C8639225AA}"/>
          </ac:cxnSpMkLst>
        </pc:cxnChg>
        <pc:cxnChg chg="add mod">
          <ac:chgData name="Jennie Kerwin" userId="89cc6116eb6c0dac" providerId="LiveId" clId="{30B55100-1AFD-4EB4-A792-4FFE12DF863C}" dt="2020-05-20T16:31:28.942" v="321" actId="14100"/>
          <ac:cxnSpMkLst>
            <pc:docMk/>
            <pc:sldMk cId="227188551" sldId="306"/>
            <ac:cxnSpMk id="73" creationId="{09A52078-7031-4A17-9F2A-ABC256823FA5}"/>
          </ac:cxnSpMkLst>
        </pc:cxnChg>
        <pc:cxnChg chg="add mod">
          <ac:chgData name="Jennie Kerwin" userId="89cc6116eb6c0dac" providerId="LiveId" clId="{30B55100-1AFD-4EB4-A792-4FFE12DF863C}" dt="2020-05-20T16:31:42.479" v="324" actId="14100"/>
          <ac:cxnSpMkLst>
            <pc:docMk/>
            <pc:sldMk cId="227188551" sldId="306"/>
            <ac:cxnSpMk id="76" creationId="{B39CC815-79CD-4838-8EE5-2003B996542F}"/>
          </ac:cxnSpMkLst>
        </pc:cxnChg>
        <pc:cxnChg chg="add mod">
          <ac:chgData name="Jennie Kerwin" userId="89cc6116eb6c0dac" providerId="LiveId" clId="{30B55100-1AFD-4EB4-A792-4FFE12DF863C}" dt="2020-05-20T16:32:02.381" v="327" actId="14100"/>
          <ac:cxnSpMkLst>
            <pc:docMk/>
            <pc:sldMk cId="227188551" sldId="306"/>
            <ac:cxnSpMk id="79" creationId="{2E15B0B1-3208-4AE0-948F-53F8D3E6FFEA}"/>
          </ac:cxnSpMkLst>
        </pc:cxnChg>
        <pc:cxnChg chg="add mod">
          <ac:chgData name="Jennie Kerwin" userId="89cc6116eb6c0dac" providerId="LiveId" clId="{30B55100-1AFD-4EB4-A792-4FFE12DF863C}" dt="2020-05-20T17:53:31.853" v="673" actId="14100"/>
          <ac:cxnSpMkLst>
            <pc:docMk/>
            <pc:sldMk cId="227188551" sldId="306"/>
            <ac:cxnSpMk id="82" creationId="{62C81DAB-1D68-4CD3-9CF8-2E1FEF7003D4}"/>
          </ac:cxnSpMkLst>
        </pc:cxnChg>
        <pc:cxnChg chg="add mod">
          <ac:chgData name="Jennie Kerwin" userId="89cc6116eb6c0dac" providerId="LiveId" clId="{30B55100-1AFD-4EB4-A792-4FFE12DF863C}" dt="2020-05-20T16:44:35.355" v="565" actId="14100"/>
          <ac:cxnSpMkLst>
            <pc:docMk/>
            <pc:sldMk cId="227188551" sldId="306"/>
            <ac:cxnSpMk id="85" creationId="{822DD351-3703-4643-9D37-F3A2EA7FF241}"/>
          </ac:cxnSpMkLst>
        </pc:cxnChg>
        <pc:cxnChg chg="add mod">
          <ac:chgData name="Jennie Kerwin" userId="89cc6116eb6c0dac" providerId="LiveId" clId="{30B55100-1AFD-4EB4-A792-4FFE12DF863C}" dt="2020-05-20T16:35:20.029" v="448" actId="14100"/>
          <ac:cxnSpMkLst>
            <pc:docMk/>
            <pc:sldMk cId="227188551" sldId="306"/>
            <ac:cxnSpMk id="89" creationId="{F722A195-D9E0-4AEE-B9D9-B82505367ABE}"/>
          </ac:cxnSpMkLst>
        </pc:cxnChg>
        <pc:cxnChg chg="add mod">
          <ac:chgData name="Jennie Kerwin" userId="89cc6116eb6c0dac" providerId="LiveId" clId="{30B55100-1AFD-4EB4-A792-4FFE12DF863C}" dt="2020-05-20T16:39:18.701" v="465" actId="14100"/>
          <ac:cxnSpMkLst>
            <pc:docMk/>
            <pc:sldMk cId="227188551" sldId="306"/>
            <ac:cxnSpMk id="92" creationId="{FB862383-8FF7-477E-9E45-E6D658279649}"/>
          </ac:cxnSpMkLst>
        </pc:cxnChg>
        <pc:cxnChg chg="add del mod">
          <ac:chgData name="Jennie Kerwin" userId="89cc6116eb6c0dac" providerId="LiveId" clId="{30B55100-1AFD-4EB4-A792-4FFE12DF863C}" dt="2020-05-20T16:40:30.242" v="469" actId="478"/>
          <ac:cxnSpMkLst>
            <pc:docMk/>
            <pc:sldMk cId="227188551" sldId="306"/>
            <ac:cxnSpMk id="94" creationId="{7FD755AE-B85A-4DD2-89EA-1F6F4026705F}"/>
          </ac:cxnSpMkLst>
        </pc:cxnChg>
        <pc:cxnChg chg="add mod">
          <ac:chgData name="Jennie Kerwin" userId="89cc6116eb6c0dac" providerId="LiveId" clId="{30B55100-1AFD-4EB4-A792-4FFE12DF863C}" dt="2020-05-20T16:41:14.947" v="472" actId="14100"/>
          <ac:cxnSpMkLst>
            <pc:docMk/>
            <pc:sldMk cId="227188551" sldId="306"/>
            <ac:cxnSpMk id="96" creationId="{FB578385-5AF6-4CB8-95DF-B2A76189F84A}"/>
          </ac:cxnSpMkLst>
        </pc:cxnChg>
        <pc:cxnChg chg="add mod">
          <ac:chgData name="Jennie Kerwin" userId="89cc6116eb6c0dac" providerId="LiveId" clId="{30B55100-1AFD-4EB4-A792-4FFE12DF863C}" dt="2020-05-20T16:41:36.261" v="477" actId="14100"/>
          <ac:cxnSpMkLst>
            <pc:docMk/>
            <pc:sldMk cId="227188551" sldId="306"/>
            <ac:cxnSpMk id="98" creationId="{4CA3E175-2F93-4487-856B-5B640A8CC93A}"/>
          </ac:cxnSpMkLst>
        </pc:cxnChg>
        <pc:cxnChg chg="add mod">
          <ac:chgData name="Jennie Kerwin" userId="89cc6116eb6c0dac" providerId="LiveId" clId="{30B55100-1AFD-4EB4-A792-4FFE12DF863C}" dt="2020-05-20T16:42:17.121" v="482" actId="14100"/>
          <ac:cxnSpMkLst>
            <pc:docMk/>
            <pc:sldMk cId="227188551" sldId="306"/>
            <ac:cxnSpMk id="101" creationId="{558E0549-15DA-49DA-BC9D-5EDF79F5E20B}"/>
          </ac:cxnSpMkLst>
        </pc:cxnChg>
        <pc:cxnChg chg="add mod">
          <ac:chgData name="Jennie Kerwin" userId="89cc6116eb6c0dac" providerId="LiveId" clId="{30B55100-1AFD-4EB4-A792-4FFE12DF863C}" dt="2020-05-20T16:42:30.164" v="485" actId="14100"/>
          <ac:cxnSpMkLst>
            <pc:docMk/>
            <pc:sldMk cId="227188551" sldId="306"/>
            <ac:cxnSpMk id="105" creationId="{1B8888F2-121E-4F34-A17A-38C569AC8E1A}"/>
          </ac:cxnSpMkLst>
        </pc:cxnChg>
        <pc:cxnChg chg="add mod">
          <ac:chgData name="Jennie Kerwin" userId="89cc6116eb6c0dac" providerId="LiveId" clId="{30B55100-1AFD-4EB4-A792-4FFE12DF863C}" dt="2020-05-20T16:43:01.019" v="488" actId="14100"/>
          <ac:cxnSpMkLst>
            <pc:docMk/>
            <pc:sldMk cId="227188551" sldId="306"/>
            <ac:cxnSpMk id="108" creationId="{5E8D4204-8564-4F2C-8E8C-D09708AE0E9B}"/>
          </ac:cxnSpMkLst>
        </pc:cxnChg>
        <pc:cxnChg chg="add mod">
          <ac:chgData name="Jennie Kerwin" userId="89cc6116eb6c0dac" providerId="LiveId" clId="{30B55100-1AFD-4EB4-A792-4FFE12DF863C}" dt="2020-05-20T16:43:14.440" v="491" actId="14100"/>
          <ac:cxnSpMkLst>
            <pc:docMk/>
            <pc:sldMk cId="227188551" sldId="306"/>
            <ac:cxnSpMk id="110" creationId="{5C227CB0-6BF6-47AB-8586-9F7CD820E84F}"/>
          </ac:cxnSpMkLst>
        </pc:cxnChg>
        <pc:cxnChg chg="add mod">
          <ac:chgData name="Jennie Kerwin" userId="89cc6116eb6c0dac" providerId="LiveId" clId="{30B55100-1AFD-4EB4-A792-4FFE12DF863C}" dt="2020-05-20T16:43:35.241" v="494" actId="14100"/>
          <ac:cxnSpMkLst>
            <pc:docMk/>
            <pc:sldMk cId="227188551" sldId="306"/>
            <ac:cxnSpMk id="113" creationId="{CB4C1A8B-E3DB-4B27-9B5C-A2464F02D2FD}"/>
          </ac:cxnSpMkLst>
        </pc:cxnChg>
      </pc:sldChg>
      <pc:sldChg chg="del">
        <pc:chgData name="Jennie Kerwin" userId="89cc6116eb6c0dac" providerId="LiveId" clId="{30B55100-1AFD-4EB4-A792-4FFE12DF863C}" dt="2020-05-20T17:52:49.498" v="664" actId="2696"/>
        <pc:sldMkLst>
          <pc:docMk/>
          <pc:sldMk cId="1048631882" sldId="307"/>
        </pc:sldMkLst>
      </pc:sldChg>
      <pc:sldChg chg="del">
        <pc:chgData name="Jennie Kerwin" userId="89cc6116eb6c0dac" providerId="LiveId" clId="{30B55100-1AFD-4EB4-A792-4FFE12DF863C}" dt="2020-05-20T17:52:51.885" v="671" actId="2696"/>
        <pc:sldMkLst>
          <pc:docMk/>
          <pc:sldMk cId="648938002" sldId="309"/>
        </pc:sldMkLst>
      </pc:sldChg>
      <pc:sldChg chg="del">
        <pc:chgData name="Jennie Kerwin" userId="89cc6116eb6c0dac" providerId="LiveId" clId="{30B55100-1AFD-4EB4-A792-4FFE12DF863C}" dt="2020-05-20T17:52:51.255" v="670" actId="2696"/>
        <pc:sldMkLst>
          <pc:docMk/>
          <pc:sldMk cId="893128671" sldId="310"/>
        </pc:sldMkLst>
      </pc:sldChg>
      <pc:sldChg chg="del">
        <pc:chgData name="Jennie Kerwin" userId="89cc6116eb6c0dac" providerId="LiveId" clId="{30B55100-1AFD-4EB4-A792-4FFE12DF863C}" dt="2020-05-20T17:52:50.168" v="665" actId="2696"/>
        <pc:sldMkLst>
          <pc:docMk/>
          <pc:sldMk cId="4139729249" sldId="311"/>
        </pc:sldMkLst>
      </pc:sldChg>
      <pc:sldChg chg="del">
        <pc:chgData name="Jennie Kerwin" userId="89cc6116eb6c0dac" providerId="LiveId" clId="{30B55100-1AFD-4EB4-A792-4FFE12DF863C}" dt="2020-05-20T16:09:48.506" v="0" actId="2696"/>
        <pc:sldMkLst>
          <pc:docMk/>
          <pc:sldMk cId="2929598382" sldId="312"/>
        </pc:sldMkLst>
      </pc:sldChg>
      <pc:sldChg chg="del">
        <pc:chgData name="Jennie Kerwin" userId="89cc6116eb6c0dac" providerId="LiveId" clId="{30B55100-1AFD-4EB4-A792-4FFE12DF863C}" dt="2020-05-20T17:52:50.405" v="666" actId="2696"/>
        <pc:sldMkLst>
          <pc:docMk/>
          <pc:sldMk cId="4057971458" sldId="314"/>
        </pc:sldMkLst>
      </pc:sldChg>
      <pc:sldChg chg="del">
        <pc:chgData name="Jennie Kerwin" userId="89cc6116eb6c0dac" providerId="LiveId" clId="{30B55100-1AFD-4EB4-A792-4FFE12DF863C}" dt="2020-05-20T17:52:50.825" v="668" actId="2696"/>
        <pc:sldMkLst>
          <pc:docMk/>
          <pc:sldMk cId="2645737118" sldId="315"/>
        </pc:sldMkLst>
      </pc:sldChg>
      <pc:sldChg chg="del">
        <pc:chgData name="Jennie Kerwin" userId="89cc6116eb6c0dac" providerId="LiveId" clId="{30B55100-1AFD-4EB4-A792-4FFE12DF863C}" dt="2020-05-20T17:52:51.005" v="669" actId="2696"/>
        <pc:sldMkLst>
          <pc:docMk/>
          <pc:sldMk cId="3661690929" sldId="316"/>
        </pc:sldMkLst>
      </pc:sldChg>
      <pc:sldChg chg="del">
        <pc:chgData name="Jennie Kerwin" userId="89cc6116eb6c0dac" providerId="LiveId" clId="{30B55100-1AFD-4EB4-A792-4FFE12DF863C}" dt="2020-05-20T17:52:50.595" v="667" actId="2696"/>
        <pc:sldMkLst>
          <pc:docMk/>
          <pc:sldMk cId="302584260" sldId="318"/>
        </pc:sldMkLst>
      </pc:sldChg>
      <pc:sldChg chg="del">
        <pc:chgData name="Jennie Kerwin" userId="89cc6116eb6c0dac" providerId="LiveId" clId="{30B55100-1AFD-4EB4-A792-4FFE12DF863C}" dt="2020-05-20T17:52:52.426" v="672" actId="2696"/>
        <pc:sldMkLst>
          <pc:docMk/>
          <pc:sldMk cId="757131144" sldId="319"/>
        </pc:sldMkLst>
      </pc:sldChg>
      <pc:sldChg chg="del">
        <pc:chgData name="Jennie Kerwin" userId="89cc6116eb6c0dac" providerId="LiveId" clId="{30B55100-1AFD-4EB4-A792-4FFE12DF863C}" dt="2020-05-20T17:52:49.208" v="663" actId="2696"/>
        <pc:sldMkLst>
          <pc:docMk/>
          <pc:sldMk cId="2693779743" sldId="321"/>
        </pc:sldMkLst>
      </pc:sldChg>
    </pc:docChg>
  </pc:docChgLst>
  <pc:docChgLst>
    <pc:chgData name="Jennie Kerwin" userId="89cc6116eb6c0dac" providerId="LiveId" clId="{EF95A6D1-92C1-43CF-BE50-878CA9B55AEF}"/>
    <pc:docChg chg="delSld modSld">
      <pc:chgData name="Jennie Kerwin" userId="89cc6116eb6c0dac" providerId="LiveId" clId="{EF95A6D1-92C1-43CF-BE50-878CA9B55AEF}" dt="2020-05-21T08:45:38.004" v="7" actId="2696"/>
      <pc:docMkLst>
        <pc:docMk/>
      </pc:docMkLst>
      <pc:sldChg chg="addSp modSp modAnim">
        <pc:chgData name="Jennie Kerwin" userId="89cc6116eb6c0dac" providerId="LiveId" clId="{EF95A6D1-92C1-43CF-BE50-878CA9B55AEF}" dt="2020-05-21T08:39:11.836" v="5" actId="1036"/>
        <pc:sldMkLst>
          <pc:docMk/>
          <pc:sldMk cId="227188551" sldId="306"/>
        </pc:sldMkLst>
        <pc:spChg chg="mod">
          <ac:chgData name="Jennie Kerwin" userId="89cc6116eb6c0dac" providerId="LiveId" clId="{EF95A6D1-92C1-43CF-BE50-878CA9B55AEF}" dt="2020-05-21T08:39:11.836" v="5" actId="1036"/>
          <ac:spMkLst>
            <pc:docMk/>
            <pc:sldMk cId="227188551" sldId="306"/>
            <ac:spMk id="91" creationId="{8F252B2F-ABF0-45EA-BA1D-B3979CF9C080}"/>
          </ac:spMkLst>
        </pc:spChg>
        <pc:cxnChg chg="add mod">
          <ac:chgData name="Jennie Kerwin" userId="89cc6116eb6c0dac" providerId="LiveId" clId="{EF95A6D1-92C1-43CF-BE50-878CA9B55AEF}" dt="2020-05-21T08:18:25.226" v="3" actId="1036"/>
          <ac:cxnSpMkLst>
            <pc:docMk/>
            <pc:sldMk cId="227188551" sldId="306"/>
            <ac:cxnSpMk id="64" creationId="{B21B8B21-524D-4DFC-B43C-7C0D201C07DC}"/>
          </ac:cxnSpMkLst>
        </pc:cxnChg>
      </pc:sldChg>
      <pc:sldChg chg="del">
        <pc:chgData name="Jennie Kerwin" userId="89cc6116eb6c0dac" providerId="LiveId" clId="{EF95A6D1-92C1-43CF-BE50-878CA9B55AEF}" dt="2020-05-21T08:45:38.004" v="7" actId="2696"/>
        <pc:sldMkLst>
          <pc:docMk/>
          <pc:sldMk cId="3040146398" sldId="317"/>
        </pc:sldMkLst>
      </pc:sldChg>
      <pc:sldChg chg="del">
        <pc:chgData name="Jennie Kerwin" userId="89cc6116eb6c0dac" providerId="LiveId" clId="{EF95A6D1-92C1-43CF-BE50-878CA9B55AEF}" dt="2020-05-21T08:45:37.464" v="6" actId="2696"/>
        <pc:sldMkLst>
          <pc:docMk/>
          <pc:sldMk cId="3567766233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3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ilton-trust.org.uk/maths/year-6-maths/" TargetMode="External"/><Relationship Id="rId2" Type="http://schemas.openxmlformats.org/officeDocument/2006/relationships/hyperlink" Target="http://www.hamilton-trust.org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6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3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4C07177-C665-4760-B585-524816981999}"/>
              </a:ext>
            </a:extLst>
          </p:cNvPr>
          <p:cNvSpPr/>
          <p:nvPr/>
        </p:nvSpPr>
        <p:spPr>
          <a:xfrm>
            <a:off x="512700" y="733926"/>
            <a:ext cx="5057923" cy="5000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6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Investigate patterns made by joining multiples.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06E77C-12C2-4FCD-A2AE-2D66210144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8"/>
          <a:stretch/>
        </p:blipFill>
        <p:spPr>
          <a:xfrm>
            <a:off x="820864" y="1046849"/>
            <a:ext cx="4455986" cy="437939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AF98BB2-C22F-49F7-8272-89AEBBB3448B}"/>
              </a:ext>
            </a:extLst>
          </p:cNvPr>
          <p:cNvSpPr txBox="1"/>
          <p:nvPr/>
        </p:nvSpPr>
        <p:spPr>
          <a:xfrm>
            <a:off x="3828048" y="918593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830C15-DE60-4AE1-AEED-03378B32790C}"/>
              </a:ext>
            </a:extLst>
          </p:cNvPr>
          <p:cNvSpPr txBox="1"/>
          <p:nvPr/>
        </p:nvSpPr>
        <p:spPr>
          <a:xfrm>
            <a:off x="3176336" y="770023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A95915-B2DF-411F-AA3F-E33EF657E83D}"/>
              </a:ext>
            </a:extLst>
          </p:cNvPr>
          <p:cNvSpPr txBox="1"/>
          <p:nvPr/>
        </p:nvSpPr>
        <p:spPr>
          <a:xfrm>
            <a:off x="4408280" y="1194342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BCB25C-D3AD-4A02-BB91-65E400590594}"/>
              </a:ext>
            </a:extLst>
          </p:cNvPr>
          <p:cNvSpPr txBox="1"/>
          <p:nvPr/>
        </p:nvSpPr>
        <p:spPr>
          <a:xfrm>
            <a:off x="4768014" y="1655834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717718-D546-47F9-8072-B0B27299D453}"/>
              </a:ext>
            </a:extLst>
          </p:cNvPr>
          <p:cNvSpPr txBox="1"/>
          <p:nvPr/>
        </p:nvSpPr>
        <p:spPr>
          <a:xfrm>
            <a:off x="5104252" y="2153422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306260-9A38-4FD4-A5E4-EB31D1B4A439}"/>
              </a:ext>
            </a:extLst>
          </p:cNvPr>
          <p:cNvSpPr txBox="1"/>
          <p:nvPr/>
        </p:nvSpPr>
        <p:spPr>
          <a:xfrm>
            <a:off x="5304424" y="2776790"/>
            <a:ext cx="2180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0BA4EB-97EC-4394-A2AE-635D0221BACA}"/>
              </a:ext>
            </a:extLst>
          </p:cNvPr>
          <p:cNvSpPr txBox="1"/>
          <p:nvPr/>
        </p:nvSpPr>
        <p:spPr>
          <a:xfrm>
            <a:off x="5235746" y="3356372"/>
            <a:ext cx="3348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25D4DA-DBCC-4CBD-B0A0-1FEE94B3E298}"/>
              </a:ext>
            </a:extLst>
          </p:cNvPr>
          <p:cNvSpPr txBox="1"/>
          <p:nvPr/>
        </p:nvSpPr>
        <p:spPr>
          <a:xfrm>
            <a:off x="5049464" y="3935954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0D8E55-1AB7-48D2-8AAB-5FB3E66DA9F8}"/>
              </a:ext>
            </a:extLst>
          </p:cNvPr>
          <p:cNvSpPr txBox="1"/>
          <p:nvPr/>
        </p:nvSpPr>
        <p:spPr>
          <a:xfrm>
            <a:off x="4768014" y="4458839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E05DC7-09FB-401F-B4E2-13977583F579}"/>
              </a:ext>
            </a:extLst>
          </p:cNvPr>
          <p:cNvSpPr txBox="1"/>
          <p:nvPr/>
        </p:nvSpPr>
        <p:spPr>
          <a:xfrm>
            <a:off x="4358456" y="4976398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09DFF5-348D-4DAE-B2C0-7DFD2C592ABA}"/>
              </a:ext>
            </a:extLst>
          </p:cNvPr>
          <p:cNvSpPr txBox="1"/>
          <p:nvPr/>
        </p:nvSpPr>
        <p:spPr>
          <a:xfrm>
            <a:off x="3743630" y="5224476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59550A-F788-4EC8-92DF-CFBCCCD1524D}"/>
              </a:ext>
            </a:extLst>
          </p:cNvPr>
          <p:cNvSpPr txBox="1"/>
          <p:nvPr/>
        </p:nvSpPr>
        <p:spPr>
          <a:xfrm>
            <a:off x="3176336" y="5365108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3434BF-DCAB-4797-87A3-6E0A1043914D}"/>
              </a:ext>
            </a:extLst>
          </p:cNvPr>
          <p:cNvSpPr txBox="1"/>
          <p:nvPr/>
        </p:nvSpPr>
        <p:spPr>
          <a:xfrm>
            <a:off x="2551485" y="5345730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85D9BA-8F03-4773-BDE7-00190C3C4ED4}"/>
              </a:ext>
            </a:extLst>
          </p:cNvPr>
          <p:cNvSpPr txBox="1"/>
          <p:nvPr/>
        </p:nvSpPr>
        <p:spPr>
          <a:xfrm>
            <a:off x="1970657" y="5241577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334A87-67E8-4951-B3A1-E57B514A1F87}"/>
              </a:ext>
            </a:extLst>
          </p:cNvPr>
          <p:cNvSpPr txBox="1"/>
          <p:nvPr/>
        </p:nvSpPr>
        <p:spPr>
          <a:xfrm>
            <a:off x="1383462" y="4939804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336852-19BB-46A2-8AE2-6C8CEE1F5D48}"/>
              </a:ext>
            </a:extLst>
          </p:cNvPr>
          <p:cNvSpPr txBox="1"/>
          <p:nvPr/>
        </p:nvSpPr>
        <p:spPr>
          <a:xfrm>
            <a:off x="962356" y="4563115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A5C986-C57E-4166-859D-2F5845A0524D}"/>
              </a:ext>
            </a:extLst>
          </p:cNvPr>
          <p:cNvSpPr txBox="1"/>
          <p:nvPr/>
        </p:nvSpPr>
        <p:spPr>
          <a:xfrm>
            <a:off x="634519" y="3944989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9E983A-75D1-4DDF-B88C-2C15EBACAF39}"/>
              </a:ext>
            </a:extLst>
          </p:cNvPr>
          <p:cNvSpPr txBox="1"/>
          <p:nvPr/>
        </p:nvSpPr>
        <p:spPr>
          <a:xfrm>
            <a:off x="512700" y="3352231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20DAC24-328D-4CFC-AF88-0B7FFCCBBA61}"/>
              </a:ext>
            </a:extLst>
          </p:cNvPr>
          <p:cNvSpPr txBox="1"/>
          <p:nvPr/>
        </p:nvSpPr>
        <p:spPr>
          <a:xfrm>
            <a:off x="527091" y="2778845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BBCEDE-ACE6-4D44-AB24-6085BE2BB47B}"/>
              </a:ext>
            </a:extLst>
          </p:cNvPr>
          <p:cNvSpPr txBox="1"/>
          <p:nvPr/>
        </p:nvSpPr>
        <p:spPr>
          <a:xfrm>
            <a:off x="625349" y="2214342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B545AE-2C35-47E4-948D-401740A3B492}"/>
              </a:ext>
            </a:extLst>
          </p:cNvPr>
          <p:cNvSpPr txBox="1"/>
          <p:nvPr/>
        </p:nvSpPr>
        <p:spPr>
          <a:xfrm>
            <a:off x="948197" y="1670088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F65411-02DA-400F-8BEB-9599572F6000}"/>
              </a:ext>
            </a:extLst>
          </p:cNvPr>
          <p:cNvSpPr txBox="1"/>
          <p:nvPr/>
        </p:nvSpPr>
        <p:spPr>
          <a:xfrm>
            <a:off x="1333207" y="1247092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E85B2CA-A1CC-43E7-9B18-95BA4851E6BD}"/>
              </a:ext>
            </a:extLst>
          </p:cNvPr>
          <p:cNvSpPr txBox="1"/>
          <p:nvPr/>
        </p:nvSpPr>
        <p:spPr>
          <a:xfrm>
            <a:off x="1903350" y="902370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F306FE9-85E6-4C6F-8A33-0D395CE4A7A9}"/>
              </a:ext>
            </a:extLst>
          </p:cNvPr>
          <p:cNvSpPr txBox="1"/>
          <p:nvPr/>
        </p:nvSpPr>
        <p:spPr>
          <a:xfrm>
            <a:off x="2551485" y="758029"/>
            <a:ext cx="4211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24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09CABD8-BE6E-4BD1-9908-6568EFB3AF83}"/>
              </a:ext>
            </a:extLst>
          </p:cNvPr>
          <p:cNvCxnSpPr>
            <a:cxnSpLocks/>
          </p:cNvCxnSpPr>
          <p:nvPr/>
        </p:nvCxnSpPr>
        <p:spPr>
          <a:xfrm>
            <a:off x="3332747" y="1194342"/>
            <a:ext cx="538009" cy="1296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99F3F08-3399-4720-953C-93937C874851}"/>
              </a:ext>
            </a:extLst>
          </p:cNvPr>
          <p:cNvCxnSpPr>
            <a:cxnSpLocks/>
          </p:cNvCxnSpPr>
          <p:nvPr/>
        </p:nvCxnSpPr>
        <p:spPr>
          <a:xfrm>
            <a:off x="3870756" y="1324022"/>
            <a:ext cx="818323" cy="63293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46F5C5F-95BF-47A5-8A41-85CF780BEBC6}"/>
              </a:ext>
            </a:extLst>
          </p:cNvPr>
          <p:cNvCxnSpPr>
            <a:cxnSpLocks/>
          </p:cNvCxnSpPr>
          <p:nvPr/>
        </p:nvCxnSpPr>
        <p:spPr>
          <a:xfrm>
            <a:off x="4358456" y="1600848"/>
            <a:ext cx="745796" cy="136060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43E53B8-7299-47CC-B905-31C04B089014}"/>
              </a:ext>
            </a:extLst>
          </p:cNvPr>
          <p:cNvCxnSpPr>
            <a:cxnSpLocks/>
          </p:cNvCxnSpPr>
          <p:nvPr/>
        </p:nvCxnSpPr>
        <p:spPr>
          <a:xfrm>
            <a:off x="4724822" y="2008848"/>
            <a:ext cx="253745" cy="202977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2A41E5C-5C57-4D4F-A55C-B49B6BF0B1F3}"/>
              </a:ext>
            </a:extLst>
          </p:cNvPr>
          <p:cNvCxnSpPr>
            <a:cxnSpLocks/>
          </p:cNvCxnSpPr>
          <p:nvPr/>
        </p:nvCxnSpPr>
        <p:spPr>
          <a:xfrm flipH="1">
            <a:off x="4313192" y="2468962"/>
            <a:ext cx="680413" cy="243877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D33DE92-2F9E-47BF-B081-DCD8358BDF43}"/>
              </a:ext>
            </a:extLst>
          </p:cNvPr>
          <p:cNvCxnSpPr>
            <a:cxnSpLocks/>
          </p:cNvCxnSpPr>
          <p:nvPr/>
        </p:nvCxnSpPr>
        <p:spPr>
          <a:xfrm flipH="1">
            <a:off x="3332747" y="2972764"/>
            <a:ext cx="1802947" cy="233637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7A8DA21-FD5A-4D08-BF7C-90E39396F417}"/>
              </a:ext>
            </a:extLst>
          </p:cNvPr>
          <p:cNvCxnSpPr>
            <a:cxnSpLocks/>
          </p:cNvCxnSpPr>
          <p:nvPr/>
        </p:nvCxnSpPr>
        <p:spPr>
          <a:xfrm flipH="1">
            <a:off x="2298025" y="3515455"/>
            <a:ext cx="2822251" cy="164560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971229C-3E64-41BE-AEEF-87C8639225AA}"/>
              </a:ext>
            </a:extLst>
          </p:cNvPr>
          <p:cNvCxnSpPr>
            <a:cxnSpLocks/>
          </p:cNvCxnSpPr>
          <p:nvPr/>
        </p:nvCxnSpPr>
        <p:spPr>
          <a:xfrm flipH="1">
            <a:off x="1447939" y="4043697"/>
            <a:ext cx="3552040" cy="48998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9A52078-7031-4A17-9F2A-ABC256823FA5}"/>
              </a:ext>
            </a:extLst>
          </p:cNvPr>
          <p:cNvCxnSpPr>
            <a:cxnSpLocks/>
          </p:cNvCxnSpPr>
          <p:nvPr/>
        </p:nvCxnSpPr>
        <p:spPr>
          <a:xfrm flipH="1" flipV="1">
            <a:off x="1027294" y="3536897"/>
            <a:ext cx="3695815" cy="94552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39CC815-79CD-4838-8EE5-2003B996542F}"/>
              </a:ext>
            </a:extLst>
          </p:cNvPr>
          <p:cNvCxnSpPr>
            <a:cxnSpLocks/>
          </p:cNvCxnSpPr>
          <p:nvPr/>
        </p:nvCxnSpPr>
        <p:spPr>
          <a:xfrm flipH="1" flipV="1">
            <a:off x="1134954" y="2478519"/>
            <a:ext cx="3195096" cy="242822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E15B0B1-3208-4AE0-948F-53F8D3E6FFEA}"/>
              </a:ext>
            </a:extLst>
          </p:cNvPr>
          <p:cNvCxnSpPr>
            <a:cxnSpLocks/>
          </p:cNvCxnSpPr>
          <p:nvPr/>
        </p:nvCxnSpPr>
        <p:spPr>
          <a:xfrm flipH="1" flipV="1">
            <a:off x="1800737" y="1604927"/>
            <a:ext cx="2070019" cy="354027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2C81DAB-1D68-4CD3-9CF8-2E1FEF7003D4}"/>
              </a:ext>
            </a:extLst>
          </p:cNvPr>
          <p:cNvCxnSpPr>
            <a:cxnSpLocks/>
          </p:cNvCxnSpPr>
          <p:nvPr/>
        </p:nvCxnSpPr>
        <p:spPr>
          <a:xfrm flipH="1" flipV="1">
            <a:off x="2784441" y="1193343"/>
            <a:ext cx="548306" cy="41157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22DD351-3703-4643-9D37-F3A2EA7FF241}"/>
              </a:ext>
            </a:extLst>
          </p:cNvPr>
          <p:cNvCxnSpPr>
            <a:cxnSpLocks/>
          </p:cNvCxnSpPr>
          <p:nvPr/>
        </p:nvCxnSpPr>
        <p:spPr>
          <a:xfrm flipV="1">
            <a:off x="2803358" y="1329094"/>
            <a:ext cx="1067398" cy="398886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722A195-D9E0-4AEE-B9D9-B82505367ABE}"/>
              </a:ext>
            </a:extLst>
          </p:cNvPr>
          <p:cNvCxnSpPr>
            <a:cxnSpLocks/>
          </p:cNvCxnSpPr>
          <p:nvPr/>
        </p:nvCxnSpPr>
        <p:spPr>
          <a:xfrm flipV="1">
            <a:off x="2320513" y="2008848"/>
            <a:ext cx="2402215" cy="313311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FB862383-8FF7-477E-9E45-E6D658279649}"/>
              </a:ext>
            </a:extLst>
          </p:cNvPr>
          <p:cNvCxnSpPr>
            <a:cxnSpLocks/>
          </p:cNvCxnSpPr>
          <p:nvPr/>
        </p:nvCxnSpPr>
        <p:spPr>
          <a:xfrm flipV="1">
            <a:off x="1824678" y="2961455"/>
            <a:ext cx="3307608" cy="1939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FB578385-5AF6-4CB8-95DF-B2A76189F84A}"/>
              </a:ext>
            </a:extLst>
          </p:cNvPr>
          <p:cNvCxnSpPr>
            <a:cxnSpLocks/>
          </p:cNvCxnSpPr>
          <p:nvPr/>
        </p:nvCxnSpPr>
        <p:spPr>
          <a:xfrm>
            <a:off x="1188351" y="4040019"/>
            <a:ext cx="3158095" cy="84381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CA3E175-2F93-4487-856B-5B640A8CC93A}"/>
              </a:ext>
            </a:extLst>
          </p:cNvPr>
          <p:cNvCxnSpPr>
            <a:cxnSpLocks/>
          </p:cNvCxnSpPr>
          <p:nvPr/>
        </p:nvCxnSpPr>
        <p:spPr>
          <a:xfrm>
            <a:off x="1034902" y="3543931"/>
            <a:ext cx="2334169" cy="175148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58E0549-15DA-49DA-BC9D-5EDF79F5E20B}"/>
              </a:ext>
            </a:extLst>
          </p:cNvPr>
          <p:cNvCxnSpPr>
            <a:cxnSpLocks/>
          </p:cNvCxnSpPr>
          <p:nvPr/>
        </p:nvCxnSpPr>
        <p:spPr>
          <a:xfrm>
            <a:off x="1019864" y="3022375"/>
            <a:ext cx="1285611" cy="214811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B8888F2-121E-4F34-A17A-38C569AC8E1A}"/>
              </a:ext>
            </a:extLst>
          </p:cNvPr>
          <p:cNvCxnSpPr>
            <a:cxnSpLocks/>
          </p:cNvCxnSpPr>
          <p:nvPr/>
        </p:nvCxnSpPr>
        <p:spPr>
          <a:xfrm flipH="1" flipV="1">
            <a:off x="1146507" y="2468962"/>
            <a:ext cx="297525" cy="204571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E8D4204-8564-4F2C-8E8C-D09708AE0E9B}"/>
              </a:ext>
            </a:extLst>
          </p:cNvPr>
          <p:cNvCxnSpPr>
            <a:cxnSpLocks/>
          </p:cNvCxnSpPr>
          <p:nvPr/>
        </p:nvCxnSpPr>
        <p:spPr>
          <a:xfrm flipV="1">
            <a:off x="1033189" y="1991358"/>
            <a:ext cx="396254" cy="155257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C227CB0-6BF6-47AB-8586-9F7CD820E84F}"/>
              </a:ext>
            </a:extLst>
          </p:cNvPr>
          <p:cNvCxnSpPr>
            <a:cxnSpLocks/>
          </p:cNvCxnSpPr>
          <p:nvPr/>
        </p:nvCxnSpPr>
        <p:spPr>
          <a:xfrm flipV="1">
            <a:off x="1150594" y="1604926"/>
            <a:ext cx="653975" cy="8735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CB4C1A8B-E3DB-4B27-9B5C-A2464F02D2FD}"/>
              </a:ext>
            </a:extLst>
          </p:cNvPr>
          <p:cNvCxnSpPr>
            <a:cxnSpLocks/>
          </p:cNvCxnSpPr>
          <p:nvPr/>
        </p:nvCxnSpPr>
        <p:spPr>
          <a:xfrm flipV="1">
            <a:off x="1809640" y="1338238"/>
            <a:ext cx="438901" cy="27818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Speech Bubble: Rectangle with Corners Rounded 115">
            <a:extLst>
              <a:ext uri="{FF2B5EF4-FFF2-40B4-BE49-F238E27FC236}">
                <a16:creationId xmlns:a16="http://schemas.microsoft.com/office/drawing/2014/main" id="{38F1E206-0C5A-4A2C-8746-DA56F983B086}"/>
              </a:ext>
            </a:extLst>
          </p:cNvPr>
          <p:cNvSpPr/>
          <p:nvPr/>
        </p:nvSpPr>
        <p:spPr>
          <a:xfrm>
            <a:off x="5977369" y="4007689"/>
            <a:ext cx="2248566" cy="835448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carry on until we reach 24,</a:t>
            </a:r>
            <a:r>
              <a:rPr kumimoji="0" lang="en-GB" sz="1600" b="1" i="0" u="none" strike="noStrike" kern="1200" cap="none" spc="0" normalizeH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which joins to itself!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5DAB98E-AE17-4819-B7A7-A9717CB2C55E}"/>
              </a:ext>
            </a:extLst>
          </p:cNvPr>
          <p:cNvGrpSpPr/>
          <p:nvPr/>
        </p:nvGrpSpPr>
        <p:grpSpPr>
          <a:xfrm>
            <a:off x="5620575" y="187311"/>
            <a:ext cx="2739832" cy="767378"/>
            <a:chOff x="3584270" y="2700881"/>
            <a:chExt cx="2739832" cy="767378"/>
          </a:xfrm>
        </p:grpSpPr>
        <p:sp>
          <p:nvSpPr>
            <p:cNvPr id="6" name="Speech Bubble: Rectangle with Corners Rounded 5">
              <a:extLst>
                <a:ext uri="{FF2B5EF4-FFF2-40B4-BE49-F238E27FC236}">
                  <a16:creationId xmlns:a16="http://schemas.microsoft.com/office/drawing/2014/main" id="{98095781-7CD9-4712-97BD-D30B52C5CEE2}"/>
                </a:ext>
              </a:extLst>
            </p:cNvPr>
            <p:cNvSpPr/>
            <p:nvPr/>
          </p:nvSpPr>
          <p:spPr>
            <a:xfrm>
              <a:off x="3584270" y="2700881"/>
              <a:ext cx="2471607" cy="767378"/>
            </a:xfrm>
            <a:prstGeom prst="wedgeRoundRectCallout">
              <a:avLst>
                <a:gd name="adj1" fmla="val -83469"/>
                <a:gd name="adj2" fmla="val 55369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Starting at number 1, we are going to join each point to its double. </a:t>
              </a:r>
              <a:endPara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65E6D2D1-D166-4A0E-82B7-17EDF9C1E7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0713" y="2738008"/>
              <a:ext cx="623389" cy="623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51934BDD-6C8A-4B5A-937F-167FB17D336B}"/>
              </a:ext>
            </a:extLst>
          </p:cNvPr>
          <p:cNvSpPr/>
          <p:nvPr/>
        </p:nvSpPr>
        <p:spPr>
          <a:xfrm>
            <a:off x="6680135" y="1135283"/>
            <a:ext cx="2143509" cy="1312812"/>
          </a:xfrm>
          <a:prstGeom prst="wedgeRoundRectCallout">
            <a:avLst>
              <a:gd name="adj1" fmla="val -73366"/>
              <a:gd name="adj2" fmla="val -2436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So we join</a:t>
            </a:r>
          </a:p>
          <a:p>
            <a:pPr lvl="0" algn="ctr">
              <a:defRPr/>
            </a:pP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to 2</a:t>
            </a:r>
          </a:p>
          <a:p>
            <a:pPr lvl="0" algn="ctr">
              <a:defRPr/>
            </a:pPr>
            <a:r>
              <a:rPr lang="en-GB" sz="1600" b="1" i="1" dirty="0">
                <a:solidFill>
                  <a:srgbClr val="253746"/>
                </a:solidFill>
                <a:latin typeface="Calibri" panose="020F0502020204030204"/>
              </a:rPr>
              <a:t> 2 to 4</a:t>
            </a:r>
          </a:p>
          <a:p>
            <a:pPr lvl="0" algn="ctr">
              <a:defRPr/>
            </a:pP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 to 6</a:t>
            </a:r>
          </a:p>
          <a:p>
            <a:pPr lvl="0" algn="ctr">
              <a:defRPr/>
            </a:pPr>
            <a:r>
              <a:rPr lang="en-GB" sz="1600" b="1" i="1" dirty="0">
                <a:solidFill>
                  <a:srgbClr val="253746"/>
                </a:solidFill>
                <a:latin typeface="Calibri" panose="020F0502020204030204"/>
              </a:rPr>
              <a:t>…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3397D20-E1CA-4AB7-9A83-6E835B716A7A}"/>
              </a:ext>
            </a:extLst>
          </p:cNvPr>
          <p:cNvSpPr/>
          <p:nvPr/>
        </p:nvSpPr>
        <p:spPr>
          <a:xfrm>
            <a:off x="1070139" y="5826657"/>
            <a:ext cx="2248566" cy="982628"/>
          </a:xfrm>
          <a:prstGeom prst="wedgeRoundRectCallout">
            <a:avLst>
              <a:gd name="adj1" fmla="val 24140"/>
              <a:gd name="adj2" fmla="val -66031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Double 13 is 26.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count on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from 24 to </a:t>
            </a: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26 would be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so </a:t>
            </a: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join 13 to </a:t>
            </a:r>
            <a:r>
              <a:rPr lang="en-GB" sz="1600" b="1" dirty="0">
                <a:solidFill>
                  <a:srgbClr val="00B050"/>
                </a:solidFill>
                <a:latin typeface="Calibri" panose="020F0502020204030204"/>
              </a:rPr>
              <a:t>2</a:t>
            </a: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Speech Bubble: Rectangle with Corners Rounded 90">
            <a:extLst>
              <a:ext uri="{FF2B5EF4-FFF2-40B4-BE49-F238E27FC236}">
                <a16:creationId xmlns:a16="http://schemas.microsoft.com/office/drawing/2014/main" id="{8F252B2F-ABF0-45EA-BA1D-B3979CF9C080}"/>
              </a:ext>
            </a:extLst>
          </p:cNvPr>
          <p:cNvSpPr/>
          <p:nvPr/>
        </p:nvSpPr>
        <p:spPr>
          <a:xfrm>
            <a:off x="6451928" y="2767644"/>
            <a:ext cx="2248566" cy="1090978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Double 14 is 28.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count on </a:t>
            </a:r>
            <a:r>
              <a:rPr lang="en-GB" sz="1600" b="1" dirty="0">
                <a:solidFill>
                  <a:srgbClr val="00B050"/>
                </a:solidFill>
                <a:latin typeface="Calibri" panose="020F0502020204030204"/>
              </a:rPr>
              <a:t>4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from 24 to where 28 would be, so </a:t>
            </a: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we join 14 to </a:t>
            </a:r>
            <a:r>
              <a:rPr lang="en-GB" sz="1600" b="1" dirty="0">
                <a:solidFill>
                  <a:srgbClr val="00B050"/>
                </a:solidFill>
                <a:latin typeface="Calibri" panose="020F0502020204030204"/>
              </a:rPr>
              <a:t>4</a:t>
            </a: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4E39C7F-927C-4D68-8527-E88D08F17155}"/>
              </a:ext>
            </a:extLst>
          </p:cNvPr>
          <p:cNvGrpSpPr/>
          <p:nvPr/>
        </p:nvGrpSpPr>
        <p:grpSpPr>
          <a:xfrm>
            <a:off x="6446869" y="5024818"/>
            <a:ext cx="2364036" cy="818104"/>
            <a:chOff x="1374784" y="869639"/>
            <a:chExt cx="3152048" cy="926334"/>
          </a:xfrm>
        </p:grpSpPr>
        <p:sp>
          <p:nvSpPr>
            <p:cNvPr id="119" name="Speech Bubble: Rectangle with Corners Rounded 118">
              <a:extLst>
                <a:ext uri="{FF2B5EF4-FFF2-40B4-BE49-F238E27FC236}">
                  <a16:creationId xmlns:a16="http://schemas.microsoft.com/office/drawing/2014/main" id="{977B6DB7-3D58-4572-B95A-75CC7872E626}"/>
                </a:ext>
              </a:extLst>
            </p:cNvPr>
            <p:cNvSpPr/>
            <p:nvPr/>
          </p:nvSpPr>
          <p:spPr>
            <a:xfrm>
              <a:off x="1374784" y="869639"/>
              <a:ext cx="2998088" cy="926334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 would you describe the pattern?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Is it symmetrical?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D4454BD6-A1B6-4A70-8318-671F9A7E03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18911" y="1175155"/>
              <a:ext cx="307921" cy="519867"/>
            </a:xfrm>
            <a:prstGeom prst="rect">
              <a:avLst/>
            </a:prstGeom>
          </p:spPr>
        </p:pic>
      </p:grp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21B8B21-524D-4DFC-B43C-7C0D201C07DC}"/>
              </a:ext>
            </a:extLst>
          </p:cNvPr>
          <p:cNvCxnSpPr>
            <a:cxnSpLocks/>
          </p:cNvCxnSpPr>
          <p:nvPr/>
        </p:nvCxnSpPr>
        <p:spPr>
          <a:xfrm flipH="1">
            <a:off x="1441565" y="4037396"/>
            <a:ext cx="3552040" cy="48998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20" grpId="0" animBg="1"/>
      <p:bldP spid="11" grpId="0" animBg="1"/>
      <p:bldP spid="9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1956</TotalTime>
  <Words>139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162</cp:revision>
  <dcterms:created xsi:type="dcterms:W3CDTF">2018-09-13T11:08:58Z</dcterms:created>
  <dcterms:modified xsi:type="dcterms:W3CDTF">2020-05-26T10:37:43Z</dcterms:modified>
</cp:coreProperties>
</file>