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24" r:id="rId2"/>
    <p:sldId id="325" r:id="rId3"/>
    <p:sldId id="322" r:id="rId4"/>
    <p:sldId id="323" r:id="rId5"/>
    <p:sldId id="306" r:id="rId6"/>
    <p:sldId id="31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A4DC-FACD-41ED-B929-E06C1E15D2AD}" v="12" dt="2020-05-21T10:47:00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30B55100-1AFD-4EB4-A792-4FFE12DF863C}"/>
    <pc:docChg chg="custSel delSld modSld">
      <pc:chgData name="Jennie Kerwin" userId="89cc6116eb6c0dac" providerId="LiveId" clId="{30B55100-1AFD-4EB4-A792-4FFE12DF863C}" dt="2020-05-21T10:47:00.877" v="80"/>
      <pc:docMkLst>
        <pc:docMk/>
      </pc:docMkLst>
      <pc:sldChg chg="addSp modSp modAnim">
        <pc:chgData name="Jennie Kerwin" userId="89cc6116eb6c0dac" providerId="LiveId" clId="{30B55100-1AFD-4EB4-A792-4FFE12DF863C}" dt="2020-05-21T10:47:00.877" v="80"/>
        <pc:sldMkLst>
          <pc:docMk/>
          <pc:sldMk cId="227188551" sldId="306"/>
        </pc:sldMkLst>
        <pc:spChg chg="mod">
          <ac:chgData name="Jennie Kerwin" userId="89cc6116eb6c0dac" providerId="LiveId" clId="{30B55100-1AFD-4EB4-A792-4FFE12DF863C}" dt="2020-05-21T10:44:27.021" v="18" actId="20577"/>
          <ac:spMkLst>
            <pc:docMk/>
            <pc:sldMk cId="227188551" sldId="306"/>
            <ac:spMk id="12" creationId="{B69677ED-5C54-4353-B94F-C526DD00205C}"/>
          </ac:spMkLst>
        </pc:spChg>
        <pc:spChg chg="mod">
          <ac:chgData name="Jennie Kerwin" userId="89cc6116eb6c0dac" providerId="LiveId" clId="{30B55100-1AFD-4EB4-A792-4FFE12DF863C}" dt="2020-05-21T10:42:56.028" v="4" actId="1076"/>
          <ac:spMkLst>
            <pc:docMk/>
            <pc:sldMk cId="227188551" sldId="306"/>
            <ac:spMk id="23" creationId="{971EC116-9587-481E-8D8C-E07B35103E89}"/>
          </ac:spMkLst>
        </pc:spChg>
        <pc:spChg chg="mod">
          <ac:chgData name="Jennie Kerwin" userId="89cc6116eb6c0dac" providerId="LiveId" clId="{30B55100-1AFD-4EB4-A792-4FFE12DF863C}" dt="2020-05-21T10:42:56.028" v="4" actId="1076"/>
          <ac:spMkLst>
            <pc:docMk/>
            <pc:sldMk cId="227188551" sldId="306"/>
            <ac:spMk id="24" creationId="{7FD25083-9790-4C40-A6F6-B2FF37D7233C}"/>
          </ac:spMkLst>
        </pc:spChg>
        <pc:spChg chg="mod">
          <ac:chgData name="Jennie Kerwin" userId="89cc6116eb6c0dac" providerId="LiveId" clId="{30B55100-1AFD-4EB4-A792-4FFE12DF863C}" dt="2020-05-21T10:42:56.028" v="4" actId="1076"/>
          <ac:spMkLst>
            <pc:docMk/>
            <pc:sldMk cId="227188551" sldId="306"/>
            <ac:spMk id="29" creationId="{6B84C164-0D0B-4B7A-98FA-62BF68F18464}"/>
          </ac:spMkLst>
        </pc:spChg>
        <pc:spChg chg="mod">
          <ac:chgData name="Jennie Kerwin" userId="89cc6116eb6c0dac" providerId="LiveId" clId="{30B55100-1AFD-4EB4-A792-4FFE12DF863C}" dt="2020-05-21T10:42:56.028" v="4" actId="1076"/>
          <ac:spMkLst>
            <pc:docMk/>
            <pc:sldMk cId="227188551" sldId="306"/>
            <ac:spMk id="30" creationId="{ED9A3393-24A7-47C9-B2A8-64094BC6DB74}"/>
          </ac:spMkLst>
        </pc:spChg>
        <pc:spChg chg="mod">
          <ac:chgData name="Jennie Kerwin" userId="89cc6116eb6c0dac" providerId="LiveId" clId="{30B55100-1AFD-4EB4-A792-4FFE12DF863C}" dt="2020-05-21T10:42:56.028" v="4" actId="1076"/>
          <ac:spMkLst>
            <pc:docMk/>
            <pc:sldMk cId="227188551" sldId="306"/>
            <ac:spMk id="31" creationId="{7AFC7DB1-94A3-46C5-9338-9344BB6649D2}"/>
          </ac:spMkLst>
        </pc:spChg>
        <pc:spChg chg="mod">
          <ac:chgData name="Jennie Kerwin" userId="89cc6116eb6c0dac" providerId="LiveId" clId="{30B55100-1AFD-4EB4-A792-4FFE12DF863C}" dt="2020-05-21T10:42:56.028" v="4" actId="1076"/>
          <ac:spMkLst>
            <pc:docMk/>
            <pc:sldMk cId="227188551" sldId="306"/>
            <ac:spMk id="33" creationId="{2DF269E2-09CE-4952-88B7-EEA2147F05D6}"/>
          </ac:spMkLst>
        </pc:spChg>
        <pc:spChg chg="mod">
          <ac:chgData name="Jennie Kerwin" userId="89cc6116eb6c0dac" providerId="LiveId" clId="{30B55100-1AFD-4EB4-A792-4FFE12DF863C}" dt="2020-05-21T10:42:56.028" v="4" actId="1076"/>
          <ac:spMkLst>
            <pc:docMk/>
            <pc:sldMk cId="227188551" sldId="306"/>
            <ac:spMk id="34" creationId="{8B133BB4-650C-4D81-9BB9-5608A5D9763C}"/>
          </ac:spMkLst>
        </pc:spChg>
        <pc:spChg chg="mod">
          <ac:chgData name="Jennie Kerwin" userId="89cc6116eb6c0dac" providerId="LiveId" clId="{30B55100-1AFD-4EB4-A792-4FFE12DF863C}" dt="2020-05-21T10:42:56.028" v="4" actId="1076"/>
          <ac:spMkLst>
            <pc:docMk/>
            <pc:sldMk cId="227188551" sldId="306"/>
            <ac:spMk id="35" creationId="{0A0B8C75-1B37-42F3-9E4E-F4A11360FD3E}"/>
          </ac:spMkLst>
        </pc:spChg>
        <pc:spChg chg="add mod">
          <ac:chgData name="Jennie Kerwin" userId="89cc6116eb6c0dac" providerId="LiveId" clId="{30B55100-1AFD-4EB4-A792-4FFE12DF863C}" dt="2020-05-21T10:46:28.124" v="77" actId="14100"/>
          <ac:spMkLst>
            <pc:docMk/>
            <pc:sldMk cId="227188551" sldId="306"/>
            <ac:spMk id="39" creationId="{07CCC5C2-3554-4D1B-AEAA-9076A161D4AA}"/>
          </ac:spMkLst>
        </pc:spChg>
        <pc:grpChg chg="mod">
          <ac:chgData name="Jennie Kerwin" userId="89cc6116eb6c0dac" providerId="LiveId" clId="{30B55100-1AFD-4EB4-A792-4FFE12DF863C}" dt="2020-05-21T10:42:56.028" v="4" actId="1076"/>
          <ac:grpSpMkLst>
            <pc:docMk/>
            <pc:sldMk cId="227188551" sldId="306"/>
            <ac:grpSpMk id="5" creationId="{55DAB98E-AE17-4819-B7A7-A9717CB2C55E}"/>
          </ac:grpSpMkLst>
        </pc:grpChg>
        <pc:grpChg chg="mod">
          <ac:chgData name="Jennie Kerwin" userId="89cc6116eb6c0dac" providerId="LiveId" clId="{30B55100-1AFD-4EB4-A792-4FFE12DF863C}" dt="2020-05-21T10:42:56.028" v="4" actId="1076"/>
          <ac:grpSpMkLst>
            <pc:docMk/>
            <pc:sldMk cId="227188551" sldId="306"/>
            <ac:grpSpMk id="9" creationId="{14B3A3C5-B3DC-47A1-B0BF-D8862E1251CD}"/>
          </ac:grpSpMkLst>
        </pc:grpChg>
        <pc:grpChg chg="mod">
          <ac:chgData name="Jennie Kerwin" userId="89cc6116eb6c0dac" providerId="LiveId" clId="{30B55100-1AFD-4EB4-A792-4FFE12DF863C}" dt="2020-05-21T10:42:56.028" v="4" actId="1076"/>
          <ac:grpSpMkLst>
            <pc:docMk/>
            <pc:sldMk cId="227188551" sldId="306"/>
            <ac:grpSpMk id="16" creationId="{0E5ACDAC-E9C7-4221-AC78-88AEABDCC045}"/>
          </ac:grpSpMkLst>
        </pc:grpChg>
        <pc:grpChg chg="mod">
          <ac:chgData name="Jennie Kerwin" userId="89cc6116eb6c0dac" providerId="LiveId" clId="{30B55100-1AFD-4EB4-A792-4FFE12DF863C}" dt="2020-05-21T10:42:56.028" v="4" actId="1076"/>
          <ac:grpSpMkLst>
            <pc:docMk/>
            <pc:sldMk cId="227188551" sldId="306"/>
            <ac:grpSpMk id="26" creationId="{5BA5D3FE-D624-4737-87C1-654C1FEB9372}"/>
          </ac:grpSpMkLst>
        </pc:grpChg>
        <pc:graphicFrameChg chg="mod">
          <ac:chgData name="Jennie Kerwin" userId="89cc6116eb6c0dac" providerId="LiveId" clId="{30B55100-1AFD-4EB4-A792-4FFE12DF863C}" dt="2020-05-21T10:42:56.028" v="4" actId="1076"/>
          <ac:graphicFrameMkLst>
            <pc:docMk/>
            <pc:sldMk cId="227188551" sldId="306"/>
            <ac:graphicFrameMk id="25" creationId="{B6C11A60-A143-466A-9388-4020B2AAFA89}"/>
          </ac:graphicFrameMkLst>
        </pc:graphicFrameChg>
      </pc:sldChg>
      <pc:sldChg chg="del">
        <pc:chgData name="Jennie Kerwin" userId="89cc6116eb6c0dac" providerId="LiveId" clId="{30B55100-1AFD-4EB4-A792-4FFE12DF863C}" dt="2020-05-21T10:43:14.152" v="7" actId="2696"/>
        <pc:sldMkLst>
          <pc:docMk/>
          <pc:sldMk cId="1048631882" sldId="307"/>
        </pc:sldMkLst>
      </pc:sldChg>
      <pc:sldChg chg="del">
        <pc:chgData name="Jennie Kerwin" userId="89cc6116eb6c0dac" providerId="LiveId" clId="{30B55100-1AFD-4EB4-A792-4FFE12DF863C}" dt="2020-05-21T10:43:17.032" v="14" actId="2696"/>
        <pc:sldMkLst>
          <pc:docMk/>
          <pc:sldMk cId="648938002" sldId="309"/>
        </pc:sldMkLst>
      </pc:sldChg>
      <pc:sldChg chg="del">
        <pc:chgData name="Jennie Kerwin" userId="89cc6116eb6c0dac" providerId="LiveId" clId="{30B55100-1AFD-4EB4-A792-4FFE12DF863C}" dt="2020-05-21T10:43:16.612" v="13" actId="2696"/>
        <pc:sldMkLst>
          <pc:docMk/>
          <pc:sldMk cId="893128671" sldId="310"/>
        </pc:sldMkLst>
      </pc:sldChg>
      <pc:sldChg chg="del">
        <pc:chgData name="Jennie Kerwin" userId="89cc6116eb6c0dac" providerId="LiveId" clId="{30B55100-1AFD-4EB4-A792-4FFE12DF863C}" dt="2020-05-21T10:43:14.432" v="8" actId="2696"/>
        <pc:sldMkLst>
          <pc:docMk/>
          <pc:sldMk cId="4139729249" sldId="311"/>
        </pc:sldMkLst>
      </pc:sldChg>
      <pc:sldChg chg="del">
        <pc:chgData name="Jennie Kerwin" userId="89cc6116eb6c0dac" providerId="LiveId" clId="{30B55100-1AFD-4EB4-A792-4FFE12DF863C}" dt="2020-05-21T10:43:14.832" v="9" actId="2696"/>
        <pc:sldMkLst>
          <pc:docMk/>
          <pc:sldMk cId="4057971458" sldId="314"/>
        </pc:sldMkLst>
      </pc:sldChg>
      <pc:sldChg chg="del">
        <pc:chgData name="Jennie Kerwin" userId="89cc6116eb6c0dac" providerId="LiveId" clId="{30B55100-1AFD-4EB4-A792-4FFE12DF863C}" dt="2020-05-21T10:43:15.872" v="11" actId="2696"/>
        <pc:sldMkLst>
          <pc:docMk/>
          <pc:sldMk cId="2645737118" sldId="315"/>
        </pc:sldMkLst>
      </pc:sldChg>
      <pc:sldChg chg="del">
        <pc:chgData name="Jennie Kerwin" userId="89cc6116eb6c0dac" providerId="LiveId" clId="{30B55100-1AFD-4EB4-A792-4FFE12DF863C}" dt="2020-05-21T10:43:16.272" v="12" actId="2696"/>
        <pc:sldMkLst>
          <pc:docMk/>
          <pc:sldMk cId="3661690929" sldId="316"/>
        </pc:sldMkLst>
      </pc:sldChg>
      <pc:sldChg chg="del">
        <pc:chgData name="Jennie Kerwin" userId="89cc6116eb6c0dac" providerId="LiveId" clId="{30B55100-1AFD-4EB4-A792-4FFE12DF863C}" dt="2020-05-21T10:43:15.542" v="10" actId="2696"/>
        <pc:sldMkLst>
          <pc:docMk/>
          <pc:sldMk cId="302584260" sldId="318"/>
        </pc:sldMkLst>
      </pc:sldChg>
      <pc:sldChg chg="del">
        <pc:chgData name="Jennie Kerwin" userId="89cc6116eb6c0dac" providerId="LiveId" clId="{30B55100-1AFD-4EB4-A792-4FFE12DF863C}" dt="2020-05-21T10:43:17.542" v="15" actId="2696"/>
        <pc:sldMkLst>
          <pc:docMk/>
          <pc:sldMk cId="757131144" sldId="319"/>
        </pc:sldMkLst>
      </pc:sldChg>
      <pc:sldChg chg="del">
        <pc:chgData name="Jennie Kerwin" userId="89cc6116eb6c0dac" providerId="LiveId" clId="{30B55100-1AFD-4EB4-A792-4FFE12DF863C}" dt="2020-05-21T10:42:21.319" v="0" actId="2696"/>
        <pc:sldMkLst>
          <pc:docMk/>
          <pc:sldMk cId="3567766233" sldId="320"/>
        </pc:sldMkLst>
      </pc:sldChg>
      <pc:sldChg chg="del">
        <pc:chgData name="Jennie Kerwin" userId="89cc6116eb6c0dac" providerId="LiveId" clId="{30B55100-1AFD-4EB4-A792-4FFE12DF863C}" dt="2020-05-21T10:43:13.882" v="6" actId="2696"/>
        <pc:sldMkLst>
          <pc:docMk/>
          <pc:sldMk cId="2693779743" sldId="321"/>
        </pc:sldMkLst>
      </pc:sldChg>
      <pc:sldChg chg="addSp delSp">
        <pc:chgData name="Jennie Kerwin" userId="89cc6116eb6c0dac" providerId="LiveId" clId="{30B55100-1AFD-4EB4-A792-4FFE12DF863C}" dt="2020-05-21T10:44:52.445" v="20"/>
        <pc:sldMkLst>
          <pc:docMk/>
          <pc:sldMk cId="3908549401" sldId="322"/>
        </pc:sldMkLst>
        <pc:spChg chg="del">
          <ac:chgData name="Jennie Kerwin" userId="89cc6116eb6c0dac" providerId="LiveId" clId="{30B55100-1AFD-4EB4-A792-4FFE12DF863C}" dt="2020-05-21T10:44:46.094" v="19" actId="478"/>
          <ac:spMkLst>
            <pc:docMk/>
            <pc:sldMk cId="3908549401" sldId="322"/>
            <ac:spMk id="23" creationId="{C59AA8B9-37D1-4C70-8F1F-38B4780AF677}"/>
          </ac:spMkLst>
        </pc:spChg>
        <pc:spChg chg="add">
          <ac:chgData name="Jennie Kerwin" userId="89cc6116eb6c0dac" providerId="LiveId" clId="{30B55100-1AFD-4EB4-A792-4FFE12DF863C}" dt="2020-05-21T10:44:52.445" v="20"/>
          <ac:spMkLst>
            <pc:docMk/>
            <pc:sldMk cId="3908549401" sldId="322"/>
            <ac:spMk id="67" creationId="{C27C2935-0760-4844-B0AF-75593827A6DB}"/>
          </ac:spMkLst>
        </pc:spChg>
      </pc:sldChg>
      <pc:sldChg chg="addSp delSp">
        <pc:chgData name="Jennie Kerwin" userId="89cc6116eb6c0dac" providerId="LiveId" clId="{30B55100-1AFD-4EB4-A792-4FFE12DF863C}" dt="2020-05-21T10:44:58.106" v="22"/>
        <pc:sldMkLst>
          <pc:docMk/>
          <pc:sldMk cId="3395795468" sldId="323"/>
        </pc:sldMkLst>
        <pc:spChg chg="del">
          <ac:chgData name="Jennie Kerwin" userId="89cc6116eb6c0dac" providerId="LiveId" clId="{30B55100-1AFD-4EB4-A792-4FFE12DF863C}" dt="2020-05-21T10:44:54.805" v="21" actId="478"/>
          <ac:spMkLst>
            <pc:docMk/>
            <pc:sldMk cId="3395795468" sldId="323"/>
            <ac:spMk id="23" creationId="{C59AA8B9-37D1-4C70-8F1F-38B4780AF677}"/>
          </ac:spMkLst>
        </pc:spChg>
        <pc:spChg chg="add">
          <ac:chgData name="Jennie Kerwin" userId="89cc6116eb6c0dac" providerId="LiveId" clId="{30B55100-1AFD-4EB4-A792-4FFE12DF863C}" dt="2020-05-21T10:44:58.106" v="22"/>
          <ac:spMkLst>
            <pc:docMk/>
            <pc:sldMk cId="3395795468" sldId="323"/>
            <ac:spMk id="60" creationId="{0EA6DED5-1D17-4941-9BAE-2CA9F3244CD3}"/>
          </ac:spMkLst>
        </pc:spChg>
      </pc:sldChg>
      <pc:sldChg chg="modSp">
        <pc:chgData name="Jennie Kerwin" userId="89cc6116eb6c0dac" providerId="LiveId" clId="{30B55100-1AFD-4EB4-A792-4FFE12DF863C}" dt="2020-05-21T10:43:44.215" v="17" actId="20577"/>
        <pc:sldMkLst>
          <pc:docMk/>
          <pc:sldMk cId="913366576" sldId="324"/>
        </pc:sldMkLst>
        <pc:spChg chg="mod">
          <ac:chgData name="Jennie Kerwin" userId="89cc6116eb6c0dac" providerId="LiveId" clId="{30B55100-1AFD-4EB4-A792-4FFE12DF863C}" dt="2020-05-21T10:42:26.890" v="1" actId="1076"/>
          <ac:spMkLst>
            <pc:docMk/>
            <pc:sldMk cId="913366576" sldId="324"/>
            <ac:spMk id="23" creationId="{C59AA8B9-37D1-4C70-8F1F-38B4780AF677}"/>
          </ac:spMkLst>
        </pc:spChg>
        <pc:spChg chg="mod">
          <ac:chgData name="Jennie Kerwin" userId="89cc6116eb6c0dac" providerId="LiveId" clId="{30B55100-1AFD-4EB4-A792-4FFE12DF863C}" dt="2020-05-21T10:43:44.215" v="17" actId="20577"/>
          <ac:spMkLst>
            <pc:docMk/>
            <pc:sldMk cId="913366576" sldId="324"/>
            <ac:spMk id="40" creationId="{FF7125E9-F730-432A-9F0F-13CD0D30EE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25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81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48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05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Record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today’s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‘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Top Tip for Tests’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 display in the classroom.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Children can now go on to do differentiated GROUP ACTIVITIES. You can find Hamilton’s group activities in this unit’s TEACHING AND GROUP ACTIVITIES download.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WT/ARE:  Use number facts and place value to multiply and divide decimals.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GD:  Use facts and place value to multiply numbers with 3 decimal places.</a:t>
            </a: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9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6-maths/" TargetMode="External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microsoft.com/office/2007/relationships/media" Target="../media/media4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9.m4a"/><Relationship Id="rId7" Type="http://schemas.openxmlformats.org/officeDocument/2006/relationships/slideLayout" Target="../slideLayouts/slideLayout12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microsoft.com/office/2007/relationships/media" Target="../media/media12.m4a"/><Relationship Id="rId11" Type="http://schemas.openxmlformats.org/officeDocument/2006/relationships/image" Target="../media/image2.png"/><Relationship Id="rId5" Type="http://schemas.microsoft.com/office/2007/relationships/media" Target="../media/media11.m4a"/><Relationship Id="rId10" Type="http://schemas.openxmlformats.org/officeDocument/2006/relationships/image" Target="../media/image4.png"/><Relationship Id="rId4" Type="http://schemas.microsoft.com/office/2007/relationships/media" Target="../media/media10.m4a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18.m4a"/><Relationship Id="rId13" Type="http://schemas.openxmlformats.org/officeDocument/2006/relationships/image" Target="../media/image2.png"/><Relationship Id="rId3" Type="http://schemas.openxmlformats.org/officeDocument/2006/relationships/audio" Target="NULL" TargetMode="External"/><Relationship Id="rId7" Type="http://schemas.microsoft.com/office/2007/relationships/media" Target="../media/media17.m4a"/><Relationship Id="rId12" Type="http://schemas.openxmlformats.org/officeDocument/2006/relationships/image" Target="../media/image6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microsoft.com/office/2007/relationships/media" Target="../media/media16.m4a"/><Relationship Id="rId11" Type="http://schemas.openxmlformats.org/officeDocument/2006/relationships/notesSlide" Target="../notesSlides/notesSlide6.xml"/><Relationship Id="rId5" Type="http://schemas.microsoft.com/office/2007/relationships/media" Target="../media/media15.m4a"/><Relationship Id="rId10" Type="http://schemas.openxmlformats.org/officeDocument/2006/relationships/slideLayout" Target="../slideLayouts/slideLayout12.xml"/><Relationship Id="rId4" Type="http://schemas.microsoft.com/office/2007/relationships/media" Target="../media/media14.m4a"/><Relationship Id="rId9" Type="http://schemas.microsoft.com/office/2007/relationships/media" Target="../media/media1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C59AA8B9-37D1-4C70-8F1F-38B4780AF677}"/>
              </a:ext>
            </a:extLst>
          </p:cNvPr>
          <p:cNvSpPr/>
          <p:nvPr/>
        </p:nvSpPr>
        <p:spPr>
          <a:xfrm>
            <a:off x="2101364" y="1140389"/>
            <a:ext cx="5287618" cy="3347205"/>
          </a:xfrm>
          <a:prstGeom prst="wedgeRoundRectCallout">
            <a:avLst>
              <a:gd name="adj1" fmla="val -37473"/>
              <a:gd name="adj2" fmla="val 2393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 there will be a choice of three investigations using: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division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 division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multiplication</a:t>
            </a:r>
            <a:r>
              <a:rPr lang="en-GB" sz="2800" b="1" dirty="0">
                <a:solidFill>
                  <a:srgbClr val="253746"/>
                </a:solidFill>
                <a:latin typeface="Calibri" panose="020F0502020204030204"/>
              </a:rPr>
              <a:t>,</a:t>
            </a:r>
            <a:br>
              <a:rPr lang="en-GB" sz="2800" b="1" dirty="0">
                <a:solidFill>
                  <a:srgbClr val="253746"/>
                </a:solidFill>
                <a:latin typeface="Calibri" panose="020F0502020204030204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let’s remind ourselves of those three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methods.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FA97E689-532E-420E-A09B-B1B1427461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3" end="1071.798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8345" y="538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6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C59AA8B9-37D1-4C70-8F1F-38B4780AF677}"/>
              </a:ext>
            </a:extLst>
          </p:cNvPr>
          <p:cNvSpPr/>
          <p:nvPr/>
        </p:nvSpPr>
        <p:spPr>
          <a:xfrm>
            <a:off x="2745679" y="690381"/>
            <a:ext cx="3646659" cy="752830"/>
          </a:xfrm>
          <a:prstGeom prst="wedgeRoundRectCallout">
            <a:avLst>
              <a:gd name="adj1" fmla="val -37473"/>
              <a:gd name="adj2" fmla="val 2393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division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81CF25-DACC-4092-9335-F4D5B4E1FE64}"/>
              </a:ext>
            </a:extLst>
          </p:cNvPr>
          <p:cNvGrpSpPr/>
          <p:nvPr/>
        </p:nvGrpSpPr>
        <p:grpSpPr>
          <a:xfrm>
            <a:off x="6035646" y="1693822"/>
            <a:ext cx="2560259" cy="1027610"/>
            <a:chOff x="3584270" y="2440649"/>
            <a:chExt cx="2560259" cy="1027610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0DFFCE13-4D6B-4369-B214-27573E624571}"/>
                </a:ext>
              </a:extLst>
            </p:cNvPr>
            <p:cNvSpPr/>
            <p:nvPr/>
          </p:nvSpPr>
          <p:spPr>
            <a:xfrm>
              <a:off x="3584270" y="2700881"/>
              <a:ext cx="2248565" cy="767378"/>
            </a:xfrm>
            <a:prstGeom prst="wedgeRoundRectCallout">
              <a:avLst>
                <a:gd name="adj1" fmla="val -83469"/>
                <a:gd name="adj2" fmla="val 5536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Let’s calculate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333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/>
                </a:rPr>
                <a:t>÷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9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775A8995-1721-40FD-A3C6-F0CAC6D79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140" y="2440649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402B7BB-3BEC-4628-9804-352523EC9B37}"/>
              </a:ext>
            </a:extLst>
          </p:cNvPr>
          <p:cNvGrpSpPr/>
          <p:nvPr/>
        </p:nvGrpSpPr>
        <p:grpSpPr>
          <a:xfrm>
            <a:off x="845739" y="1479015"/>
            <a:ext cx="2814315" cy="1206205"/>
            <a:chOff x="620452" y="237700"/>
            <a:chExt cx="3752420" cy="1365777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90E086D0-3630-4501-836C-EE709791B947}"/>
                </a:ext>
              </a:extLst>
            </p:cNvPr>
            <p:cNvSpPr/>
            <p:nvPr/>
          </p:nvSpPr>
          <p:spPr>
            <a:xfrm>
              <a:off x="620452" y="479245"/>
              <a:ext cx="3752420" cy="1124232"/>
            </a:xfrm>
            <a:prstGeom prst="wedgeRoundRectCallout">
              <a:avLst>
                <a:gd name="adj1" fmla="val -65464"/>
                <a:gd name="adj2" fmla="val 60497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/>
                </a:rPr>
                <a:t>Firstly, l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et’s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/>
                </a:rPr>
                <a:t>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create a calculation…</a:t>
              </a:r>
              <a:b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is the digit sum of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333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FA31DCD-C966-4172-9127-D7963B374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6279" y="237700"/>
              <a:ext cx="307921" cy="51986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83088B-80BC-4D42-8B77-124F38F7626E}"/>
              </a:ext>
            </a:extLst>
          </p:cNvPr>
          <p:cNvGrpSpPr/>
          <p:nvPr/>
        </p:nvGrpSpPr>
        <p:grpSpPr>
          <a:xfrm>
            <a:off x="735390" y="4436558"/>
            <a:ext cx="2697444" cy="818104"/>
            <a:chOff x="930240" y="869639"/>
            <a:chExt cx="3596592" cy="926334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7102E8C5-ADEB-4A2E-B637-EFBC10B5F93B}"/>
                </a:ext>
              </a:extLst>
            </p:cNvPr>
            <p:cNvSpPr/>
            <p:nvPr/>
          </p:nvSpPr>
          <p:spPr>
            <a:xfrm>
              <a:off x="930240" y="869639"/>
              <a:ext cx="3442632" cy="926334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Before we begin, roughly how many 9s do you think will be in 333? 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B203DD1-CACC-4990-92C7-F0D4AECF5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8911" y="1175155"/>
              <a:ext cx="307921" cy="519867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E52D9B-6A8F-4BE0-8721-EBBDD14EFDC1}"/>
              </a:ext>
            </a:extLst>
          </p:cNvPr>
          <p:cNvSpPr txBox="1"/>
          <p:nvPr/>
        </p:nvSpPr>
        <p:spPr>
          <a:xfrm>
            <a:off x="4343189" y="416978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kern="0" spc="600" dirty="0">
                <a:solidFill>
                  <a:srgbClr val="FF0000"/>
                </a:solidFill>
                <a:latin typeface="Calibri" panose="020F0502020204030204"/>
              </a:rPr>
              <a:t>3</a:t>
            </a:r>
            <a:r>
              <a:rPr lang="en-GB" sz="6000" kern="0" spc="600" dirty="0">
                <a:solidFill>
                  <a:srgbClr val="00B050"/>
                </a:solidFill>
                <a:latin typeface="Calibri" panose="020F0502020204030204"/>
              </a:rPr>
              <a:t>3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D795DD2-5CE8-4F13-9232-8D2E6860CBD4}"/>
              </a:ext>
            </a:extLst>
          </p:cNvPr>
          <p:cNvCxnSpPr/>
          <p:nvPr/>
        </p:nvCxnSpPr>
        <p:spPr>
          <a:xfrm flipV="1">
            <a:off x="4893704" y="4268483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17E62A-6728-4592-B8BA-DA3E57C8C8AD}"/>
              </a:ext>
            </a:extLst>
          </p:cNvPr>
          <p:cNvCxnSpPr/>
          <p:nvPr/>
        </p:nvCxnSpPr>
        <p:spPr>
          <a:xfrm>
            <a:off x="4893704" y="4268483"/>
            <a:ext cx="1872208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7" name="Rounded Rectangle 2">
            <a:extLst>
              <a:ext uri="{FF2B5EF4-FFF2-40B4-BE49-F238E27FC236}">
                <a16:creationId xmlns:a16="http://schemas.microsoft.com/office/drawing/2014/main" id="{08996BE6-5092-4E13-B605-216662AC1456}"/>
              </a:ext>
            </a:extLst>
          </p:cNvPr>
          <p:cNvSpPr/>
          <p:nvPr/>
        </p:nvSpPr>
        <p:spPr>
          <a:xfrm>
            <a:off x="5469768" y="4407955"/>
            <a:ext cx="360040" cy="511046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52">
            <a:extLst>
              <a:ext uri="{FF2B5EF4-FFF2-40B4-BE49-F238E27FC236}">
                <a16:creationId xmlns:a16="http://schemas.microsoft.com/office/drawing/2014/main" id="{1588B56F-09A1-4CF9-B259-BFF71B0B3F70}"/>
              </a:ext>
            </a:extLst>
          </p:cNvPr>
          <p:cNvSpPr/>
          <p:nvPr/>
        </p:nvSpPr>
        <p:spPr>
          <a:xfrm>
            <a:off x="5937820" y="4404505"/>
            <a:ext cx="360040" cy="511046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9ED87B-30B5-4B9B-9D61-173256EE17BD}"/>
              </a:ext>
            </a:extLst>
          </p:cNvPr>
          <p:cNvGrpSpPr/>
          <p:nvPr/>
        </p:nvGrpSpPr>
        <p:grpSpPr>
          <a:xfrm>
            <a:off x="2115871" y="2867692"/>
            <a:ext cx="2839592" cy="1015663"/>
            <a:chOff x="1133437" y="645944"/>
            <a:chExt cx="3786123" cy="115002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FF7125E9-F730-432A-9F0F-13CD0D30EE77}"/>
                </a:ext>
              </a:extLst>
            </p:cNvPr>
            <p:cNvSpPr/>
            <p:nvPr/>
          </p:nvSpPr>
          <p:spPr>
            <a:xfrm>
              <a:off x="1167140" y="645944"/>
              <a:ext cx="3752420" cy="1150029"/>
            </a:xfrm>
            <a:prstGeom prst="wedgeRoundRectCallout">
              <a:avLst>
                <a:gd name="adj1" fmla="val 52223"/>
                <a:gd name="adj2" fmla="val 74448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0" dirty="0">
                  <a:solidFill>
                    <a:srgbClr val="253746"/>
                  </a:solidFill>
                  <a:latin typeface="Calibri" panose="020F0502020204030204"/>
                </a:rPr>
                <a:t>C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 the 10s and 1s digits.</a:t>
              </a:r>
              <a:b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Working from left to right, we first ask </a:t>
              </a:r>
              <a:r>
                <a:rPr kumimoji="0" lang="en-GB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</a:t>
              </a:r>
              <a:r>
                <a:rPr lang="en-GB" sz="1600" b="1" i="1" kern="0" dirty="0">
                  <a:solidFill>
                    <a:srgbClr val="253746"/>
                  </a:solidFill>
                  <a:latin typeface="Calibri" panose="020F0502020204030204"/>
                </a:rPr>
                <a:t>9</a:t>
              </a:r>
              <a:r>
                <a:rPr kumimoji="0" lang="en-GB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 in 3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7DF0647-88CD-4F23-8F90-0A090BE08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3437" y="709289"/>
              <a:ext cx="307921" cy="519867"/>
            </a:xfrm>
            <a:prstGeom prst="rect">
              <a:avLst/>
            </a:prstGeom>
          </p:spPr>
        </p:pic>
      </p:grp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6D3F9946-A3F0-4DC7-9038-B513B21CFF38}"/>
              </a:ext>
            </a:extLst>
          </p:cNvPr>
          <p:cNvSpPr/>
          <p:nvPr/>
        </p:nvSpPr>
        <p:spPr>
          <a:xfrm>
            <a:off x="4752979" y="5237055"/>
            <a:ext cx="2147317" cy="661147"/>
          </a:xfrm>
          <a:prstGeom prst="wedgeRoundRectCallout">
            <a:avLst>
              <a:gd name="adj1" fmla="val -9020"/>
              <a:gd name="adj2" fmla="val -87220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None, so we remove the next Post-it.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1E17A-2F01-4D1A-B045-F5A1134AFFBF}"/>
              </a:ext>
            </a:extLst>
          </p:cNvPr>
          <p:cNvSpPr txBox="1"/>
          <p:nvPr/>
        </p:nvSpPr>
        <p:spPr>
          <a:xfrm>
            <a:off x="3548305" y="1789533"/>
            <a:ext cx="38651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9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7041ED8F-C22F-4523-A3FE-5D08B39B936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28" end="37187.310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035126" y="385581"/>
            <a:ext cx="609600" cy="609600"/>
          </a:xfrm>
          <a:prstGeom prst="rect">
            <a:avLst/>
          </a:prstGeom>
        </p:spPr>
      </p:pic>
      <p:pic>
        <p:nvPicPr>
          <p:cNvPr id="36" name="1">
            <a:hlinkClick r:id="" action="ppaction://media"/>
            <a:extLst>
              <a:ext uri="{FF2B5EF4-FFF2-40B4-BE49-F238E27FC236}">
                <a16:creationId xmlns:a16="http://schemas.microsoft.com/office/drawing/2014/main" id="{6697357D-3EA6-419B-9BB6-FDEB909BB8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341" end="18536.310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730326" y="564000"/>
            <a:ext cx="609600" cy="609600"/>
          </a:xfrm>
          <a:prstGeom prst="rect">
            <a:avLst/>
          </a:prstGeom>
        </p:spPr>
      </p:pic>
      <p:pic>
        <p:nvPicPr>
          <p:cNvPr id="42" name="1">
            <a:hlinkClick r:id="" action="ppaction://media"/>
            <a:extLst>
              <a:ext uri="{FF2B5EF4-FFF2-40B4-BE49-F238E27FC236}">
                <a16:creationId xmlns:a16="http://schemas.microsoft.com/office/drawing/2014/main" id="{FB6DB5E6-D67F-467C-97B8-6DA4460304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616" end="9724.31060000000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045430" y="1818982"/>
            <a:ext cx="609600" cy="609600"/>
          </a:xfrm>
          <a:prstGeom prst="rect">
            <a:avLst/>
          </a:prstGeom>
        </p:spPr>
      </p:pic>
      <p:pic>
        <p:nvPicPr>
          <p:cNvPr id="43" name="1">
            <a:hlinkClick r:id="" action="ppaction://media"/>
            <a:extLst>
              <a:ext uri="{FF2B5EF4-FFF2-40B4-BE49-F238E27FC236}">
                <a16:creationId xmlns:a16="http://schemas.microsoft.com/office/drawing/2014/main" id="{05F07E32-AA85-4D5B-89C9-B1724024378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362" end="0.310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941103" y="2123782"/>
            <a:ext cx="609600" cy="609600"/>
          </a:xfrm>
          <a:prstGeom prst="rect">
            <a:avLst/>
          </a:prstGeom>
        </p:spPr>
      </p:pic>
      <p:pic>
        <p:nvPicPr>
          <p:cNvPr id="5" name="5">
            <a:hlinkClick r:id="" action="ppaction://media"/>
            <a:extLst>
              <a:ext uri="{FF2B5EF4-FFF2-40B4-BE49-F238E27FC236}">
                <a16:creationId xmlns:a16="http://schemas.microsoft.com/office/drawing/2014/main" id="{8F0BA4CA-A0DA-485A-9AD6-2922C7B6484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992" end="557.6916"/>
                  <p14:fade in="250" out="2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16281" y="1708579"/>
            <a:ext cx="609600" cy="609600"/>
          </a:xfrm>
          <a:prstGeom prst="rect">
            <a:avLst/>
          </a:prstGeom>
        </p:spPr>
      </p:pic>
      <p:pic>
        <p:nvPicPr>
          <p:cNvPr id="6" name="est">
            <a:hlinkClick r:id="" action="ppaction://media"/>
            <a:extLst>
              <a:ext uri="{FF2B5EF4-FFF2-40B4-BE49-F238E27FC236}">
                <a16:creationId xmlns:a16="http://schemas.microsoft.com/office/drawing/2014/main" id="{57C6E6C3-8F1B-4685-9CEB-53F4F83FA3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492" end="1728.022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09825" y="44471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6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0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4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43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2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5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3" grpId="0"/>
      <p:bldP spid="37" grpId="0" animBg="1"/>
      <p:bldP spid="38" grpId="0" animBg="1"/>
      <p:bldP spid="5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E52D9B-6A8F-4BE0-8721-EBBDD14EFDC1}"/>
              </a:ext>
            </a:extLst>
          </p:cNvPr>
          <p:cNvSpPr txBox="1"/>
          <p:nvPr/>
        </p:nvSpPr>
        <p:spPr>
          <a:xfrm>
            <a:off x="4343189" y="416978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kern="0" spc="600" dirty="0">
                <a:solidFill>
                  <a:srgbClr val="FF0000"/>
                </a:solidFill>
                <a:latin typeface="Calibri" panose="020F0502020204030204"/>
              </a:rPr>
              <a:t>3</a:t>
            </a:r>
            <a:r>
              <a:rPr lang="en-GB" sz="6000" kern="0" spc="600" dirty="0">
                <a:solidFill>
                  <a:srgbClr val="032A99"/>
                </a:solidFill>
                <a:latin typeface="Calibri" panose="020F0502020204030204"/>
              </a:rPr>
              <a:t>3</a:t>
            </a:r>
            <a:r>
              <a:rPr lang="en-GB" sz="6000" kern="0" spc="600" dirty="0">
                <a:solidFill>
                  <a:srgbClr val="00B050"/>
                </a:solidFill>
                <a:latin typeface="Calibri" panose="020F0502020204030204"/>
              </a:rPr>
              <a:t>3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D795DD2-5CE8-4F13-9232-8D2E6860CBD4}"/>
              </a:ext>
            </a:extLst>
          </p:cNvPr>
          <p:cNvCxnSpPr/>
          <p:nvPr/>
        </p:nvCxnSpPr>
        <p:spPr>
          <a:xfrm flipV="1">
            <a:off x="4893704" y="4268483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17E62A-6728-4592-B8BA-DA3E57C8C8AD}"/>
              </a:ext>
            </a:extLst>
          </p:cNvPr>
          <p:cNvCxnSpPr/>
          <p:nvPr/>
        </p:nvCxnSpPr>
        <p:spPr>
          <a:xfrm>
            <a:off x="4893704" y="4268483"/>
            <a:ext cx="1872208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8" name="Rounded Rectangle 52">
            <a:extLst>
              <a:ext uri="{FF2B5EF4-FFF2-40B4-BE49-F238E27FC236}">
                <a16:creationId xmlns:a16="http://schemas.microsoft.com/office/drawing/2014/main" id="{1588B56F-09A1-4CF9-B259-BFF71B0B3F70}"/>
              </a:ext>
            </a:extLst>
          </p:cNvPr>
          <p:cNvSpPr/>
          <p:nvPr/>
        </p:nvSpPr>
        <p:spPr>
          <a:xfrm>
            <a:off x="5937820" y="4404505"/>
            <a:ext cx="360040" cy="511046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9ED87B-30B5-4B9B-9D61-173256EE17BD}"/>
              </a:ext>
            </a:extLst>
          </p:cNvPr>
          <p:cNvGrpSpPr/>
          <p:nvPr/>
        </p:nvGrpSpPr>
        <p:grpSpPr>
          <a:xfrm>
            <a:off x="2752502" y="3073649"/>
            <a:ext cx="2519769" cy="722096"/>
            <a:chOff x="1013180" y="978348"/>
            <a:chExt cx="3359692" cy="817625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FF7125E9-F730-432A-9F0F-13CD0D30EE77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40226"/>
                <a:gd name="adj2" fmla="val 74448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</a:t>
              </a:r>
              <a:r>
                <a:rPr lang="en-GB" sz="1600" b="1" kern="0" dirty="0">
                  <a:solidFill>
                    <a:srgbClr val="253746"/>
                  </a:solidFill>
                  <a:latin typeface="Calibri" panose="020F0502020204030204"/>
                </a:rPr>
                <a:t>9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 in 33?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7DF0647-88CD-4F23-8F90-0A090BE08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3180" y="978348"/>
              <a:ext cx="307921" cy="519867"/>
            </a:xfrm>
            <a:prstGeom prst="rect">
              <a:avLst/>
            </a:prstGeom>
          </p:spPr>
        </p:pic>
      </p:grp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48DBDBFA-A9E8-49A0-B213-3716C8B84B91}"/>
              </a:ext>
            </a:extLst>
          </p:cNvPr>
          <p:cNvSpPr/>
          <p:nvPr/>
        </p:nvSpPr>
        <p:spPr>
          <a:xfrm>
            <a:off x="5990225" y="2817563"/>
            <a:ext cx="2288828" cy="729551"/>
          </a:xfrm>
          <a:prstGeom prst="wedgeRoundRectCallout">
            <a:avLst>
              <a:gd name="adj1" fmla="val -57037"/>
              <a:gd name="adj2" fmla="val 45929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write 3 in the 10s column as we are dividing the 10s.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03E0C64-FFD1-4F42-B6E3-2D406FD38D20}"/>
              </a:ext>
            </a:extLst>
          </p:cNvPr>
          <p:cNvSpPr/>
          <p:nvPr/>
        </p:nvSpPr>
        <p:spPr>
          <a:xfrm>
            <a:off x="5403721" y="3388842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A94D3F-C81E-457B-9D1D-3F767D1F6474}"/>
              </a:ext>
            </a:extLst>
          </p:cNvPr>
          <p:cNvSpPr txBox="1"/>
          <p:nvPr/>
        </p:nvSpPr>
        <p:spPr>
          <a:xfrm>
            <a:off x="5711341" y="423624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prstClr val="black"/>
                </a:solidFill>
              </a:rPr>
              <a:t>6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CCDA93A6-D7AC-4807-81A3-DD77CD8F9EE8}"/>
              </a:ext>
            </a:extLst>
          </p:cNvPr>
          <p:cNvSpPr/>
          <p:nvPr/>
        </p:nvSpPr>
        <p:spPr>
          <a:xfrm>
            <a:off x="5417261" y="5354373"/>
            <a:ext cx="2105768" cy="743109"/>
          </a:xfrm>
          <a:prstGeom prst="wedgeRoundRectCallout">
            <a:avLst>
              <a:gd name="adj1" fmla="val -27387"/>
              <a:gd name="adj2" fmla="val -97768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write the 6 tens that we have left over in front of the 1s. 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330BD517-9750-40FF-A1E7-D23CC1A5944C}"/>
              </a:ext>
            </a:extLst>
          </p:cNvPr>
          <p:cNvSpPr/>
          <p:nvPr/>
        </p:nvSpPr>
        <p:spPr>
          <a:xfrm>
            <a:off x="2745679" y="690381"/>
            <a:ext cx="3646659" cy="752830"/>
          </a:xfrm>
          <a:prstGeom prst="wedgeRoundRectCallout">
            <a:avLst>
              <a:gd name="adj1" fmla="val -37473"/>
              <a:gd name="adj2" fmla="val 2393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division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33div9">
            <a:hlinkClick r:id="" action="ppaction://media"/>
            <a:extLst>
              <a:ext uri="{FF2B5EF4-FFF2-40B4-BE49-F238E27FC236}">
                <a16:creationId xmlns:a16="http://schemas.microsoft.com/office/drawing/2014/main" id="{F85DFEF6-89C6-44C2-8885-FB176417C72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70" end="1171.528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00381" y="2923176"/>
            <a:ext cx="609600" cy="609600"/>
          </a:xfrm>
          <a:prstGeom prst="rect">
            <a:avLst/>
          </a:prstGeom>
        </p:spPr>
      </p:pic>
      <p:pic>
        <p:nvPicPr>
          <p:cNvPr id="4" name="where">
            <a:hlinkClick r:id="" action="ppaction://media"/>
            <a:extLst>
              <a:ext uri="{FF2B5EF4-FFF2-40B4-BE49-F238E27FC236}">
                <a16:creationId xmlns:a16="http://schemas.microsoft.com/office/drawing/2014/main" id="{D8926AF5-FAE2-47F2-998A-D34B7EDA50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64" end="668.62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16031" y="3795745"/>
            <a:ext cx="609600" cy="6096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87B5545-C948-471B-939D-8BDC06ABE512}"/>
              </a:ext>
            </a:extLst>
          </p:cNvPr>
          <p:cNvGrpSpPr/>
          <p:nvPr/>
        </p:nvGrpSpPr>
        <p:grpSpPr>
          <a:xfrm>
            <a:off x="1280766" y="1371231"/>
            <a:ext cx="2560259" cy="1027610"/>
            <a:chOff x="3584270" y="2440649"/>
            <a:chExt cx="2560259" cy="1027610"/>
          </a:xfrm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A7A70212-81E8-4F3F-8D76-0D016B58BFD5}"/>
                </a:ext>
              </a:extLst>
            </p:cNvPr>
            <p:cNvSpPr/>
            <p:nvPr/>
          </p:nvSpPr>
          <p:spPr>
            <a:xfrm>
              <a:off x="3584270" y="2700881"/>
              <a:ext cx="2248565" cy="767378"/>
            </a:xfrm>
            <a:prstGeom prst="wedgeRoundRectCallout">
              <a:avLst>
                <a:gd name="adj1" fmla="val -83469"/>
                <a:gd name="adj2" fmla="val 5536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Let’s calculate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333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/>
                </a:rPr>
                <a:t>÷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9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69C965D3-2CC1-4A26-8DC3-492E9525E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140" y="2440649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854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26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2" grpId="0" animBg="1"/>
      <p:bldP spid="55" grpId="0"/>
      <p:bldP spid="56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9ED87B-30B5-4B9B-9D61-173256EE17BD}"/>
              </a:ext>
            </a:extLst>
          </p:cNvPr>
          <p:cNvGrpSpPr/>
          <p:nvPr/>
        </p:nvGrpSpPr>
        <p:grpSpPr>
          <a:xfrm>
            <a:off x="1987766" y="3146662"/>
            <a:ext cx="2519769" cy="722096"/>
            <a:chOff x="1013180" y="978348"/>
            <a:chExt cx="3359692" cy="817625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FF7125E9-F730-432A-9F0F-13CD0D30EE77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40226"/>
                <a:gd name="adj2" fmla="val 74448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9s in 63?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7DF0647-88CD-4F23-8F90-0A090BE08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3180" y="978348"/>
              <a:ext cx="307921" cy="519867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CFD3875-7655-4A21-9452-5D73578C5655}"/>
              </a:ext>
            </a:extLst>
          </p:cNvPr>
          <p:cNvSpPr txBox="1"/>
          <p:nvPr/>
        </p:nvSpPr>
        <p:spPr>
          <a:xfrm>
            <a:off x="4343189" y="416978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kern="0" spc="600" dirty="0">
                <a:solidFill>
                  <a:srgbClr val="FF0000"/>
                </a:solidFill>
                <a:latin typeface="Calibri" panose="020F0502020204030204"/>
              </a:rPr>
              <a:t>3</a:t>
            </a:r>
            <a:r>
              <a:rPr lang="en-GB" sz="6000" kern="0" spc="600" dirty="0">
                <a:solidFill>
                  <a:srgbClr val="032A99"/>
                </a:solidFill>
                <a:latin typeface="Calibri" panose="020F0502020204030204"/>
              </a:rPr>
              <a:t>3</a:t>
            </a:r>
            <a:r>
              <a:rPr lang="en-GB" sz="6000" kern="0" spc="600" dirty="0">
                <a:solidFill>
                  <a:srgbClr val="00B050"/>
                </a:solidFill>
                <a:latin typeface="Calibri" panose="020F0502020204030204"/>
              </a:rPr>
              <a:t>3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7D0DDEF-91AA-41FB-92F0-8C126B4420C8}"/>
              </a:ext>
            </a:extLst>
          </p:cNvPr>
          <p:cNvCxnSpPr/>
          <p:nvPr/>
        </p:nvCxnSpPr>
        <p:spPr>
          <a:xfrm flipV="1">
            <a:off x="4893704" y="4268483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97B65DE-014E-4D81-8308-113792DDB870}"/>
              </a:ext>
            </a:extLst>
          </p:cNvPr>
          <p:cNvCxnSpPr/>
          <p:nvPr/>
        </p:nvCxnSpPr>
        <p:spPr>
          <a:xfrm>
            <a:off x="4893704" y="4268483"/>
            <a:ext cx="1872208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55E216B-8D16-4AFA-A989-2371439EFF7F}"/>
              </a:ext>
            </a:extLst>
          </p:cNvPr>
          <p:cNvSpPr/>
          <p:nvPr/>
        </p:nvSpPr>
        <p:spPr>
          <a:xfrm>
            <a:off x="5403721" y="3388842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4F599B-A6CE-43D9-9A4B-473FEA0A2478}"/>
              </a:ext>
            </a:extLst>
          </p:cNvPr>
          <p:cNvSpPr txBox="1"/>
          <p:nvPr/>
        </p:nvSpPr>
        <p:spPr>
          <a:xfrm>
            <a:off x="5711341" y="423624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prstClr val="black"/>
                </a:solidFill>
              </a:rPr>
              <a:t>6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FBD773A-06D6-4CB7-81A3-C6E7314432E4}"/>
              </a:ext>
            </a:extLst>
          </p:cNvPr>
          <p:cNvSpPr/>
          <p:nvPr/>
        </p:nvSpPr>
        <p:spPr>
          <a:xfrm>
            <a:off x="5835544" y="3388842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noProof="0" dirty="0">
                <a:solidFill>
                  <a:prstClr val="black"/>
                </a:solidFill>
                <a:latin typeface="Calibri" panose="020F0502020204030204"/>
              </a:rPr>
              <a:t>7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A9FC6219-3F25-4A4F-88A0-5B111494E603}"/>
              </a:ext>
            </a:extLst>
          </p:cNvPr>
          <p:cNvSpPr/>
          <p:nvPr/>
        </p:nvSpPr>
        <p:spPr>
          <a:xfrm>
            <a:off x="6421878" y="4664003"/>
            <a:ext cx="1555932" cy="622388"/>
          </a:xfrm>
          <a:prstGeom prst="wedgeRoundRectCallout">
            <a:avLst>
              <a:gd name="adj1" fmla="val -47783"/>
              <a:gd name="adj2" fmla="val 107783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So the answer is </a:t>
            </a:r>
            <a:r>
              <a:rPr lang="en-GB" sz="1600" b="1" dirty="0">
                <a:solidFill>
                  <a:srgbClr val="C00000"/>
                </a:solidFill>
              </a:rPr>
              <a:t>37</a:t>
            </a:r>
            <a:r>
              <a:rPr lang="en-GB" sz="1600" b="1" dirty="0">
                <a:solidFill>
                  <a:srgbClr val="253746"/>
                </a:solidFill>
              </a:rPr>
              <a:t>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4E1C66DD-B06B-45AB-B480-556AB91B0087}"/>
              </a:ext>
            </a:extLst>
          </p:cNvPr>
          <p:cNvSpPr/>
          <p:nvPr/>
        </p:nvSpPr>
        <p:spPr>
          <a:xfrm>
            <a:off x="2745679" y="690381"/>
            <a:ext cx="3646659" cy="752830"/>
          </a:xfrm>
          <a:prstGeom prst="wedgeRoundRectCallout">
            <a:avLst>
              <a:gd name="adj1" fmla="val -37473"/>
              <a:gd name="adj2" fmla="val 2393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division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63div9">
            <a:hlinkClick r:id="" action="ppaction://media"/>
            <a:extLst>
              <a:ext uri="{FF2B5EF4-FFF2-40B4-BE49-F238E27FC236}">
                <a16:creationId xmlns:a16="http://schemas.microsoft.com/office/drawing/2014/main" id="{CE550870-7E7D-4D19-9799-51C0ECC055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93" end="363.902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0662" y="3146662"/>
            <a:ext cx="609600" cy="609600"/>
          </a:xfrm>
          <a:prstGeom prst="rect">
            <a:avLst/>
          </a:prstGeom>
        </p:spPr>
      </p:pic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48DBDBFA-A9E8-49A0-B213-3716C8B84B91}"/>
              </a:ext>
            </a:extLst>
          </p:cNvPr>
          <p:cNvSpPr/>
          <p:nvPr/>
        </p:nvSpPr>
        <p:spPr>
          <a:xfrm>
            <a:off x="6692759" y="2608930"/>
            <a:ext cx="2141345" cy="622388"/>
          </a:xfrm>
          <a:prstGeom prst="wedgeRoundRectCallout">
            <a:avLst>
              <a:gd name="adj1" fmla="val -64887"/>
              <a:gd name="adj2" fmla="val 11685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write 7 in the 1s column.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75B5B1-B5FB-4080-8B98-4EA0D9AB7691}"/>
              </a:ext>
            </a:extLst>
          </p:cNvPr>
          <p:cNvGrpSpPr/>
          <p:nvPr/>
        </p:nvGrpSpPr>
        <p:grpSpPr>
          <a:xfrm>
            <a:off x="1280766" y="1371231"/>
            <a:ext cx="2560259" cy="1027610"/>
            <a:chOff x="3584270" y="2440649"/>
            <a:chExt cx="2560259" cy="1027610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856A0E64-12E7-4064-B751-BBA563978117}"/>
                </a:ext>
              </a:extLst>
            </p:cNvPr>
            <p:cNvSpPr/>
            <p:nvPr/>
          </p:nvSpPr>
          <p:spPr>
            <a:xfrm>
              <a:off x="3584270" y="2700881"/>
              <a:ext cx="2248565" cy="767378"/>
            </a:xfrm>
            <a:prstGeom prst="wedgeRoundRectCallout">
              <a:avLst>
                <a:gd name="adj1" fmla="val -83469"/>
                <a:gd name="adj2" fmla="val 5536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Let’s calculate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333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/>
                </a:rPr>
                <a:t>÷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9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C97C9DDD-45D5-45E4-9164-843A0EA12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140" y="2440649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57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476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76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476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9" grpId="0"/>
      <p:bldP spid="5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long division.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DAB98E-AE17-4819-B7A7-A9717CB2C55E}"/>
              </a:ext>
            </a:extLst>
          </p:cNvPr>
          <p:cNvGrpSpPr/>
          <p:nvPr/>
        </p:nvGrpSpPr>
        <p:grpSpPr>
          <a:xfrm>
            <a:off x="3358334" y="1065527"/>
            <a:ext cx="2647320" cy="767378"/>
            <a:chOff x="3584270" y="2700881"/>
            <a:chExt cx="2647320" cy="767378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98095781-7CD9-4712-97BD-D30B52C5CEE2}"/>
                </a:ext>
              </a:extLst>
            </p:cNvPr>
            <p:cNvSpPr/>
            <p:nvPr/>
          </p:nvSpPr>
          <p:spPr>
            <a:xfrm>
              <a:off x="3584270" y="2700881"/>
              <a:ext cx="2248565" cy="767378"/>
            </a:xfrm>
            <a:prstGeom prst="wedgeRoundRectCallout">
              <a:avLst>
                <a:gd name="adj1" fmla="val -83469"/>
                <a:gd name="adj2" fmla="val 5536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We are going to work out </a:t>
              </a:r>
              <a:r>
                <a:rPr lang="en-GB" sz="1600" b="1" dirty="0">
                  <a:solidFill>
                    <a:srgbClr val="C00000"/>
                  </a:solidFill>
                </a:rPr>
                <a:t>555 ÷ 15</a:t>
              </a:r>
              <a:r>
                <a:rPr lang="en-GB" sz="1600" b="1" dirty="0">
                  <a:solidFill>
                    <a:srgbClr val="253746"/>
                  </a:solidFill>
                </a:rPr>
                <a:t>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5E6D2D1-D166-4A0E-82B7-17EDF9C1E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201" y="2700881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4B3A3C5-B3DC-47A1-B0BF-D8862E1251CD}"/>
              </a:ext>
            </a:extLst>
          </p:cNvPr>
          <p:cNvGrpSpPr/>
          <p:nvPr/>
        </p:nvGrpSpPr>
        <p:grpSpPr>
          <a:xfrm>
            <a:off x="804490" y="827971"/>
            <a:ext cx="2364036" cy="818104"/>
            <a:chOff x="1374784" y="869639"/>
            <a:chExt cx="3152048" cy="926334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C3397D20-E1CA-4AB7-9A83-6E835B716A7A}"/>
                </a:ext>
              </a:extLst>
            </p:cNvPr>
            <p:cNvSpPr/>
            <p:nvPr/>
          </p:nvSpPr>
          <p:spPr>
            <a:xfrm>
              <a:off x="1374784" y="869639"/>
              <a:ext cx="2998088" cy="926334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is the digit sum of 555? </a:t>
              </a:r>
              <a:r>
                <a:rPr lang="en-GB" sz="1600" b="1" dirty="0">
                  <a:solidFill>
                    <a:srgbClr val="C00000"/>
                  </a:solidFill>
                </a:rPr>
                <a:t>15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E79792-74BD-4485-B6DB-38A5C9228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8911" y="1175155"/>
              <a:ext cx="307921" cy="51986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5ACDAC-E9C7-4221-AC78-88AEABDCC045}"/>
              </a:ext>
            </a:extLst>
          </p:cNvPr>
          <p:cNvGrpSpPr/>
          <p:nvPr/>
        </p:nvGrpSpPr>
        <p:grpSpPr>
          <a:xfrm>
            <a:off x="5963212" y="1114398"/>
            <a:ext cx="2697444" cy="818104"/>
            <a:chOff x="930240" y="869639"/>
            <a:chExt cx="3596592" cy="926334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C9C2CBCD-350C-4D75-B0F4-D6BECC4A756B}"/>
                </a:ext>
              </a:extLst>
            </p:cNvPr>
            <p:cNvSpPr/>
            <p:nvPr/>
          </p:nvSpPr>
          <p:spPr>
            <a:xfrm>
              <a:off x="930240" y="869639"/>
              <a:ext cx="3442632" cy="926334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Before we begin, roughly how many 15s do you think will be in 555?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86263BD-99E3-4A5E-A390-512CAB7C0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8911" y="1175155"/>
              <a:ext cx="307921" cy="519867"/>
            </a:xfrm>
            <a:prstGeom prst="rect">
              <a:avLst/>
            </a:prstGeom>
          </p:spPr>
        </p:pic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1EC116-9587-481E-8D8C-E07B35103E89}"/>
              </a:ext>
            </a:extLst>
          </p:cNvPr>
          <p:cNvSpPr/>
          <p:nvPr/>
        </p:nvSpPr>
        <p:spPr>
          <a:xfrm>
            <a:off x="812267" y="2046580"/>
            <a:ext cx="2404534" cy="32066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Multiples of 15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15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30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45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60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75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90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105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120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135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150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FD25083-9790-4C40-A6F6-B2FF37D7233C}"/>
              </a:ext>
            </a:extLst>
          </p:cNvPr>
          <p:cNvSpPr/>
          <p:nvPr/>
        </p:nvSpPr>
        <p:spPr>
          <a:xfrm>
            <a:off x="4185487" y="2084983"/>
            <a:ext cx="4354794" cy="3189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Long division</a:t>
            </a:r>
          </a:p>
          <a:p>
            <a:pPr algn="ctr"/>
            <a:endParaRPr lang="en-GB" b="1" dirty="0">
              <a:solidFill>
                <a:srgbClr val="253746"/>
              </a:solidFill>
            </a:endParaRPr>
          </a:p>
          <a:p>
            <a:pPr algn="ctr"/>
            <a:endParaRPr lang="en-GB" b="1" dirty="0">
              <a:solidFill>
                <a:srgbClr val="253746"/>
              </a:solidFill>
            </a:endParaRPr>
          </a:p>
          <a:p>
            <a:pPr algn="ctr"/>
            <a:endParaRPr lang="en-GB" b="1" dirty="0">
              <a:solidFill>
                <a:srgbClr val="253746"/>
              </a:solidFill>
            </a:endParaRPr>
          </a:p>
          <a:p>
            <a:pPr algn="ctr"/>
            <a:endParaRPr lang="en-GB" b="1" dirty="0">
              <a:solidFill>
                <a:srgbClr val="253746"/>
              </a:solidFill>
            </a:endParaRPr>
          </a:p>
          <a:p>
            <a:pPr algn="ctr"/>
            <a:endParaRPr lang="en-GB" b="1" dirty="0">
              <a:solidFill>
                <a:srgbClr val="253746"/>
              </a:solidFill>
            </a:endParaRPr>
          </a:p>
          <a:p>
            <a:pPr algn="ctr"/>
            <a:endParaRPr lang="en-GB" b="1" dirty="0">
              <a:solidFill>
                <a:srgbClr val="253746"/>
              </a:solidFill>
            </a:endParaRPr>
          </a:p>
          <a:p>
            <a:pPr algn="ctr"/>
            <a:endParaRPr lang="en-GB" b="1" dirty="0">
              <a:solidFill>
                <a:srgbClr val="253746"/>
              </a:solidFill>
            </a:endParaRPr>
          </a:p>
          <a:p>
            <a:pPr algn="ctr"/>
            <a:endParaRPr lang="en-GB" b="1" dirty="0">
              <a:solidFill>
                <a:srgbClr val="253746"/>
              </a:solidFill>
            </a:endParaRPr>
          </a:p>
          <a:p>
            <a:pPr algn="ctr"/>
            <a:endParaRPr lang="en-GB" b="1" dirty="0">
              <a:solidFill>
                <a:srgbClr val="253746"/>
              </a:solidFill>
            </a:endParaRPr>
          </a:p>
          <a:p>
            <a:pPr algn="ctr"/>
            <a:r>
              <a:rPr lang="en-GB" sz="2400" b="1" u="sng" dirty="0">
                <a:solidFill>
                  <a:srgbClr val="C00000"/>
                </a:solidFill>
              </a:rPr>
              <a:t>37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6C11A60-A143-466A-9388-4020B2AAF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409730"/>
              </p:ext>
            </p:extLst>
          </p:nvPr>
        </p:nvGraphicFramePr>
        <p:xfrm>
          <a:off x="4401309" y="2604868"/>
          <a:ext cx="5209779" cy="1097280"/>
        </p:xfrm>
        <a:graphic>
          <a:graphicData uri="http://schemas.openxmlformats.org/drawingml/2006/table">
            <a:tbl>
              <a:tblPr/>
              <a:tblGrid>
                <a:gridCol w="5209779">
                  <a:extLst>
                    <a:ext uri="{9D8B030D-6E8A-4147-A177-3AD203B41FA5}">
                      <a16:colId xmlns:a16="http://schemas.microsoft.com/office/drawing/2014/main" val="4096246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           </a:t>
                      </a: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15  5 5 5                   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  </a:t>
                      </a:r>
                      <a:endParaRPr lang="en-GB" sz="2400" b="1" dirty="0">
                        <a:solidFill>
                          <a:srgbClr val="253746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075114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5BA5D3FE-D624-4737-87C1-654C1FEB9372}"/>
              </a:ext>
            </a:extLst>
          </p:cNvPr>
          <p:cNvGrpSpPr/>
          <p:nvPr/>
        </p:nvGrpSpPr>
        <p:grpSpPr>
          <a:xfrm>
            <a:off x="4998280" y="3004112"/>
            <a:ext cx="751469" cy="283541"/>
            <a:chOff x="2060742" y="4650768"/>
            <a:chExt cx="751469" cy="28354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771B29-2C3E-4752-9BF0-4390FECBD6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60742" y="4650768"/>
              <a:ext cx="75146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6se="http://schemas.microsoft.com/office/word/2015/wordml/symex" xmlns:w16cid="http://schemas.microsoft.com/office/word/2016/wordml/cid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lc="http://schemas.openxmlformats.org/drawingml/2006/lockedCanvas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80E57AF-C497-4A76-AD9E-F198D5475D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60742" y="4650768"/>
              <a:ext cx="0" cy="28354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6se="http://schemas.microsoft.com/office/word/2015/wordml/symex" xmlns:w16cid="http://schemas.microsoft.com/office/word/2016/wordml/cid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lc="http://schemas.openxmlformats.org/drawingml/2006/lockedCanvas">
                  <a:noFill/>
                </a14:hiddenFill>
              </a:ext>
            </a:extLst>
          </p:spPr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B84C164-0D0B-4B7A-98FA-62BF68F18464}"/>
              </a:ext>
            </a:extLst>
          </p:cNvPr>
          <p:cNvSpPr txBox="1"/>
          <p:nvPr/>
        </p:nvSpPr>
        <p:spPr>
          <a:xfrm>
            <a:off x="4781700" y="3258157"/>
            <a:ext cx="372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– </a:t>
            </a:r>
            <a:r>
              <a:rPr lang="en-US" sz="2400" b="1" u="sng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4 5 0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</a:t>
            </a:r>
            <a:r>
              <a:rPr lang="en-US" sz="24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is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30</a:t>
            </a:r>
            <a:r>
              <a:rPr lang="en-US" sz="24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x 15 </a:t>
            </a:r>
            <a:endParaRPr lang="en-GB" sz="2400" b="1" dirty="0">
              <a:solidFill>
                <a:srgbClr val="253746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9A3393-24A7-47C9-B2A8-64094BC6DB74}"/>
              </a:ext>
            </a:extLst>
          </p:cNvPr>
          <p:cNvSpPr txBox="1"/>
          <p:nvPr/>
        </p:nvSpPr>
        <p:spPr>
          <a:xfrm>
            <a:off x="5188285" y="2601337"/>
            <a:ext cx="72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30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FC7DB1-94A3-46C5-9338-9344BB6649D2}"/>
              </a:ext>
            </a:extLst>
          </p:cNvPr>
          <p:cNvSpPr txBox="1"/>
          <p:nvPr/>
        </p:nvSpPr>
        <p:spPr>
          <a:xfrm>
            <a:off x="5580574" y="2601336"/>
            <a:ext cx="72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+ 7 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F269E2-09CE-4952-88B7-EEA2147F05D6}"/>
              </a:ext>
            </a:extLst>
          </p:cNvPr>
          <p:cNvSpPr txBox="1"/>
          <p:nvPr/>
        </p:nvSpPr>
        <p:spPr>
          <a:xfrm>
            <a:off x="5017163" y="3649915"/>
            <a:ext cx="134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1 0 5</a:t>
            </a:r>
            <a:endParaRPr lang="en-GB" sz="2400" b="1" dirty="0">
              <a:solidFill>
                <a:srgbClr val="C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133BB4-650C-4D81-9BB9-5608A5D9763C}"/>
              </a:ext>
            </a:extLst>
          </p:cNvPr>
          <p:cNvSpPr txBox="1"/>
          <p:nvPr/>
        </p:nvSpPr>
        <p:spPr>
          <a:xfrm>
            <a:off x="4825512" y="4024784"/>
            <a:ext cx="395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–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1 0 5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</a:t>
            </a:r>
            <a:r>
              <a:rPr lang="en-US" sz="24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is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en-US" sz="24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x 15</a:t>
            </a:r>
            <a:endParaRPr lang="en-GB" sz="2400" b="1" dirty="0">
              <a:solidFill>
                <a:srgbClr val="253746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0B8C75-1B37-42F3-9E4E-F4A11360FD3E}"/>
              </a:ext>
            </a:extLst>
          </p:cNvPr>
          <p:cNvSpPr txBox="1"/>
          <p:nvPr/>
        </p:nvSpPr>
        <p:spPr>
          <a:xfrm>
            <a:off x="4889528" y="4383785"/>
            <a:ext cx="395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0</a:t>
            </a:r>
            <a:endParaRPr lang="en-GB" sz="2400" b="1" dirty="0">
              <a:solidFill>
                <a:srgbClr val="253746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07CCC5C2-3554-4D1B-AEAA-9076A161D4AA}"/>
              </a:ext>
            </a:extLst>
          </p:cNvPr>
          <p:cNvSpPr/>
          <p:nvPr/>
        </p:nvSpPr>
        <p:spPr>
          <a:xfrm>
            <a:off x="2323434" y="5060821"/>
            <a:ext cx="2077875" cy="707440"/>
          </a:xfrm>
          <a:prstGeom prst="wedgeRoundRectCallout">
            <a:avLst>
              <a:gd name="adj1" fmla="val -45679"/>
              <a:gd name="adj2" fmla="val -9660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Let’s write multiples of 15 to help us.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CE71B68A-3FFB-4C7C-BE3D-681F4DB0949E}"/>
              </a:ext>
            </a:extLst>
          </p:cNvPr>
          <p:cNvSpPr/>
          <p:nvPr/>
        </p:nvSpPr>
        <p:spPr>
          <a:xfrm>
            <a:off x="4926007" y="169199"/>
            <a:ext cx="3646659" cy="752830"/>
          </a:xfrm>
          <a:prstGeom prst="wedgeRoundRectCallout">
            <a:avLst>
              <a:gd name="adj1" fmla="val -37473"/>
              <a:gd name="adj2" fmla="val 2393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 division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us stop">
            <a:hlinkClick r:id="" action="ppaction://media"/>
            <a:extLst>
              <a:ext uri="{FF2B5EF4-FFF2-40B4-BE49-F238E27FC236}">
                <a16:creationId xmlns:a16="http://schemas.microsoft.com/office/drawing/2014/main" id="{23D45F04-BBF8-4AA4-AF0A-2547C9BAD8A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76" end="1537.863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93777" y="2123669"/>
            <a:ext cx="609600" cy="609600"/>
          </a:xfrm>
          <a:prstGeom prst="rect">
            <a:avLst/>
          </a:prstGeom>
        </p:spPr>
      </p:pic>
      <p:pic>
        <p:nvPicPr>
          <p:cNvPr id="4" name="multiples">
            <a:hlinkClick r:id="" action="ppaction://media"/>
            <a:extLst>
              <a:ext uri="{FF2B5EF4-FFF2-40B4-BE49-F238E27FC236}">
                <a16:creationId xmlns:a16="http://schemas.microsoft.com/office/drawing/2014/main" id="{F39BA7E5-ADA2-4437-8E1A-51CEE60A13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437" end="1267.596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14746" y="3041654"/>
            <a:ext cx="609600" cy="609600"/>
          </a:xfrm>
          <a:prstGeom prst="rect">
            <a:avLst/>
          </a:prstGeom>
        </p:spPr>
      </p:pic>
      <p:pic>
        <p:nvPicPr>
          <p:cNvPr id="8" name="3">
            <a:hlinkClick r:id="" action="ppaction://media"/>
            <a:extLst>
              <a:ext uri="{FF2B5EF4-FFF2-40B4-BE49-F238E27FC236}">
                <a16:creationId xmlns:a16="http://schemas.microsoft.com/office/drawing/2014/main" id="{6E70FC7D-3581-4E61-A7F4-6AF43E11A16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07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23836" y="3771884"/>
            <a:ext cx="609600" cy="609600"/>
          </a:xfrm>
          <a:prstGeom prst="rect">
            <a:avLst/>
          </a:prstGeom>
        </p:spPr>
      </p:pic>
      <p:pic>
        <p:nvPicPr>
          <p:cNvPr id="14" name="4">
            <a:hlinkClick r:id="" action="ppaction://media"/>
            <a:extLst>
              <a:ext uri="{FF2B5EF4-FFF2-40B4-BE49-F238E27FC236}">
                <a16:creationId xmlns:a16="http://schemas.microsoft.com/office/drawing/2014/main" id="{A9D7AB32-C879-4474-8D17-74A0F66D27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350" end="441.163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5201" y="4473518"/>
            <a:ext cx="609600" cy="609600"/>
          </a:xfrm>
          <a:prstGeom prst="rect">
            <a:avLst/>
          </a:prstGeom>
        </p:spPr>
      </p:pic>
      <p:pic>
        <p:nvPicPr>
          <p:cNvPr id="15" name="5">
            <a:hlinkClick r:id="" action="ppaction://media"/>
            <a:extLst>
              <a:ext uri="{FF2B5EF4-FFF2-40B4-BE49-F238E27FC236}">
                <a16:creationId xmlns:a16="http://schemas.microsoft.com/office/drawing/2014/main" id="{28589F8B-2453-4369-8443-3FB386752E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063" end="486.850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5201" y="5274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52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6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75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52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70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24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9" grpId="0"/>
      <p:bldP spid="30" grpId="0"/>
      <p:bldP spid="31" grpId="0"/>
      <p:bldP spid="33" grpId="0"/>
      <p:bldP spid="34" grpId="0"/>
      <p:bldP spid="35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short multiplication.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109A94-9BFE-48C6-997D-BA560524D4BD}"/>
              </a:ext>
            </a:extLst>
          </p:cNvPr>
          <p:cNvSpPr txBox="1"/>
          <p:nvPr/>
        </p:nvSpPr>
        <p:spPr>
          <a:xfrm>
            <a:off x="974780" y="1014027"/>
            <a:ext cx="306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rgbClr val="4472C4"/>
                </a:solidFill>
              </a:rPr>
              <a:t>6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× 1089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7F37FF1-576D-4B3A-A467-6993CDAC8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665"/>
              </p:ext>
            </p:extLst>
          </p:nvPr>
        </p:nvGraphicFramePr>
        <p:xfrm>
          <a:off x="601766" y="2047842"/>
          <a:ext cx="5169179" cy="9063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2533">
                  <a:extLst>
                    <a:ext uri="{9D8B030D-6E8A-4147-A177-3AD203B41FA5}">
                      <a16:colId xmlns:a16="http://schemas.microsoft.com/office/drawing/2014/main" val="221850294"/>
                    </a:ext>
                  </a:extLst>
                </a:gridCol>
                <a:gridCol w="1102060">
                  <a:extLst>
                    <a:ext uri="{9D8B030D-6E8A-4147-A177-3AD203B41FA5}">
                      <a16:colId xmlns:a16="http://schemas.microsoft.com/office/drawing/2014/main" val="3648158605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2053724814"/>
                    </a:ext>
                  </a:extLst>
                </a:gridCol>
                <a:gridCol w="809725">
                  <a:extLst>
                    <a:ext uri="{9D8B030D-6E8A-4147-A177-3AD203B41FA5}">
                      <a16:colId xmlns:a16="http://schemas.microsoft.com/office/drawing/2014/main" val="3516999875"/>
                    </a:ext>
                  </a:extLst>
                </a:gridCol>
                <a:gridCol w="930773">
                  <a:extLst>
                    <a:ext uri="{9D8B030D-6E8A-4147-A177-3AD203B41FA5}">
                      <a16:colId xmlns:a16="http://schemas.microsoft.com/office/drawing/2014/main" val="2699208790"/>
                    </a:ext>
                  </a:extLst>
                </a:gridCol>
                <a:gridCol w="1043554">
                  <a:extLst>
                    <a:ext uri="{9D8B030D-6E8A-4147-A177-3AD203B41FA5}">
                      <a16:colId xmlns:a16="http://schemas.microsoft.com/office/drawing/2014/main" val="4135315821"/>
                    </a:ext>
                  </a:extLst>
                </a:gridCol>
              </a:tblGrid>
              <a:tr h="310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×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1000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400" b="1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85510"/>
                  </a:ext>
                </a:extLst>
              </a:tr>
              <a:tr h="510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516274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0D7D0B5-6BE2-4151-88F8-2E031FA14C9D}"/>
              </a:ext>
            </a:extLst>
          </p:cNvPr>
          <p:cNvSpPr txBox="1"/>
          <p:nvPr/>
        </p:nvSpPr>
        <p:spPr>
          <a:xfrm>
            <a:off x="1079808" y="2405044"/>
            <a:ext cx="1041561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6000</a:t>
            </a:r>
            <a:endParaRPr lang="en-GB" sz="2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A5B7CC-7388-490C-8034-537454308F82}"/>
              </a:ext>
            </a:extLst>
          </p:cNvPr>
          <p:cNvSpPr/>
          <p:nvPr/>
        </p:nvSpPr>
        <p:spPr>
          <a:xfrm>
            <a:off x="2666139" y="2405044"/>
            <a:ext cx="340158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2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724439-3EE2-45D0-A517-072F18052056}"/>
              </a:ext>
            </a:extLst>
          </p:cNvPr>
          <p:cNvSpPr/>
          <p:nvPr/>
        </p:nvSpPr>
        <p:spPr>
          <a:xfrm>
            <a:off x="3186196" y="2387459"/>
            <a:ext cx="651140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480</a:t>
            </a:r>
            <a:endParaRPr lang="en-GB" sz="2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CCEF27-BE3D-48CA-9DA1-026A3499906C}"/>
              </a:ext>
            </a:extLst>
          </p:cNvPr>
          <p:cNvSpPr/>
          <p:nvPr/>
        </p:nvSpPr>
        <p:spPr>
          <a:xfrm>
            <a:off x="4308491" y="2387459"/>
            <a:ext cx="49564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54</a:t>
            </a:r>
            <a:endParaRPr lang="en-GB" sz="2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5CA079-4B0D-41BF-96EE-265C9FB3F9CD}"/>
              </a:ext>
            </a:extLst>
          </p:cNvPr>
          <p:cNvSpPr/>
          <p:nvPr/>
        </p:nvSpPr>
        <p:spPr>
          <a:xfrm>
            <a:off x="4994907" y="2387459"/>
            <a:ext cx="806631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6534</a:t>
            </a:r>
            <a:endParaRPr lang="en-GB" sz="2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DC4951C3-946C-43A8-A75F-7E8A6D04BF51}"/>
              </a:ext>
            </a:extLst>
          </p:cNvPr>
          <p:cNvSpPr/>
          <p:nvPr/>
        </p:nvSpPr>
        <p:spPr>
          <a:xfrm>
            <a:off x="6357221" y="2564932"/>
            <a:ext cx="2022234" cy="492123"/>
          </a:xfrm>
          <a:prstGeom prst="wedgeRoundRectCallout">
            <a:avLst>
              <a:gd name="adj1" fmla="val -65488"/>
              <a:gd name="adj2" fmla="val -39044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Add the numbers.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</a:endParaRP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01979A12-1FB9-4134-BCA4-C5ACE2DAD756}"/>
              </a:ext>
            </a:extLst>
          </p:cNvPr>
          <p:cNvSpPr/>
          <p:nvPr/>
        </p:nvSpPr>
        <p:spPr>
          <a:xfrm rot="16200000">
            <a:off x="1646481" y="3450001"/>
            <a:ext cx="1963279" cy="1021500"/>
          </a:xfrm>
          <a:prstGeom prst="homePlate">
            <a:avLst>
              <a:gd name="adj" fmla="val 71018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We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don’t really need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thi</a:t>
            </a:r>
            <a:r>
              <a:rPr lang="en-GB" sz="1600" b="1" kern="0" dirty="0">
                <a:solidFill>
                  <a:srgbClr val="253746"/>
                </a:solidFill>
              </a:rPr>
              <a:t>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column!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68658F50-AA5A-4F3B-8CF6-AE287B66C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822105"/>
              </p:ext>
            </p:extLst>
          </p:nvPr>
        </p:nvGraphicFramePr>
        <p:xfrm>
          <a:off x="2676226" y="3608427"/>
          <a:ext cx="2925061" cy="731520"/>
        </p:xfrm>
        <a:graphic>
          <a:graphicData uri="http://schemas.openxmlformats.org/drawingml/2006/table">
            <a:tbl>
              <a:tblPr/>
              <a:tblGrid>
                <a:gridCol w="2925061">
                  <a:extLst>
                    <a:ext uri="{9D8B030D-6E8A-4147-A177-3AD203B41FA5}">
                      <a16:colId xmlns:a16="http://schemas.microsoft.com/office/drawing/2014/main" val="266136334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371600" algn="l"/>
                      <a:r>
                        <a:rPr lang="en-GB" sz="2400" b="1" dirty="0">
                          <a:solidFill>
                            <a:schemeClr val="accent1"/>
                          </a:solidFill>
                          <a:effectLst/>
                          <a:cs typeface="Calibri" panose="020F0502020204030204" pitchFamily="34" charset="0"/>
                        </a:rPr>
                        <a:t>1  0  8  9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1371600" algn="l"/>
                      <a:r>
                        <a:rPr lang="en-GB" sz="2400" b="1" dirty="0">
                          <a:solidFill>
                            <a:schemeClr val="accent1"/>
                          </a:solidFill>
                          <a:effectLst/>
                          <a:cs typeface="Calibri" panose="020F0502020204030204" pitchFamily="34" charset="0"/>
                        </a:rPr>
                        <a:t> ×          6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200260"/>
                  </a:ext>
                </a:extLst>
              </a:tr>
            </a:tbl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81BCEA2-4637-4892-93FD-5F55ADB11B85}"/>
              </a:ext>
            </a:extLst>
          </p:cNvPr>
          <p:cNvCxnSpPr>
            <a:cxnSpLocks/>
          </p:cNvCxnSpPr>
          <p:nvPr/>
        </p:nvCxnSpPr>
        <p:spPr>
          <a:xfrm>
            <a:off x="3854722" y="4730915"/>
            <a:ext cx="1362808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F983F0A-9416-42C4-8330-5183E5E9DC6A}"/>
              </a:ext>
            </a:extLst>
          </p:cNvPr>
          <p:cNvSpPr txBox="1"/>
          <p:nvPr/>
        </p:nvSpPr>
        <p:spPr>
          <a:xfrm>
            <a:off x="4725163" y="4315615"/>
            <a:ext cx="94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rgbClr val="C00000"/>
                </a:solidFill>
              </a:rPr>
              <a:t>5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D2652F-0CE3-482E-8240-00E8E2ED733E}"/>
              </a:ext>
            </a:extLst>
          </p:cNvPr>
          <p:cNvSpPr txBox="1"/>
          <p:nvPr/>
        </p:nvSpPr>
        <p:spPr>
          <a:xfrm>
            <a:off x="4414654" y="4316792"/>
            <a:ext cx="94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rgbClr val="C00000"/>
                </a:solidFill>
              </a:rPr>
              <a:t>5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3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175C7CBF-AD80-412E-9D30-502B15957B73}"/>
              </a:ext>
            </a:extLst>
          </p:cNvPr>
          <p:cNvSpPr/>
          <p:nvPr/>
        </p:nvSpPr>
        <p:spPr>
          <a:xfrm>
            <a:off x="6110943" y="3594164"/>
            <a:ext cx="2514789" cy="1771727"/>
          </a:xfrm>
          <a:prstGeom prst="wedgeRoundRectCallout">
            <a:avLst>
              <a:gd name="adj1" fmla="val -75870"/>
              <a:gd name="adj2" fmla="val 214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Multiply the 1s first,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then the 10s,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then the 100s,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then the 1000s.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Remember to leave a line for any ‘carry’ digits during addition. 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8E729F-03CE-4886-A4A4-9805B5883C65}"/>
              </a:ext>
            </a:extLst>
          </p:cNvPr>
          <p:cNvSpPr txBox="1"/>
          <p:nvPr/>
        </p:nvSpPr>
        <p:spPr>
          <a:xfrm>
            <a:off x="4145922" y="4314845"/>
            <a:ext cx="94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34212C-3093-4113-AF60-BF75341C8ADF}"/>
              </a:ext>
            </a:extLst>
          </p:cNvPr>
          <p:cNvSpPr txBox="1"/>
          <p:nvPr/>
        </p:nvSpPr>
        <p:spPr>
          <a:xfrm flipH="1">
            <a:off x="3862400" y="4311933"/>
            <a:ext cx="941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6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4C043AA1-77D9-4A51-AFD0-2C6F33CEAB9F}"/>
              </a:ext>
            </a:extLst>
          </p:cNvPr>
          <p:cNvSpPr/>
          <p:nvPr/>
        </p:nvSpPr>
        <p:spPr>
          <a:xfrm>
            <a:off x="3889498" y="174819"/>
            <a:ext cx="5016602" cy="752830"/>
          </a:xfrm>
          <a:prstGeom prst="wedgeRoundRectCallout">
            <a:avLst>
              <a:gd name="adj1" fmla="val -37473"/>
              <a:gd name="adj2" fmla="val 2393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multiplication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0B3EC4-F8BC-47E3-984F-D91CEA9CA572}"/>
              </a:ext>
            </a:extLst>
          </p:cNvPr>
          <p:cNvGrpSpPr/>
          <p:nvPr/>
        </p:nvGrpSpPr>
        <p:grpSpPr>
          <a:xfrm>
            <a:off x="5267154" y="770870"/>
            <a:ext cx="2613569" cy="1052424"/>
            <a:chOff x="906922" y="4218353"/>
            <a:chExt cx="3484758" cy="1191652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03DAAD37-3FA5-4B49-B99E-8A7372F042CC}"/>
                </a:ext>
              </a:extLst>
            </p:cNvPr>
            <p:cNvSpPr/>
            <p:nvPr/>
          </p:nvSpPr>
          <p:spPr>
            <a:xfrm>
              <a:off x="906922" y="4608471"/>
              <a:ext cx="3484758" cy="801534"/>
            </a:xfrm>
            <a:prstGeom prst="wedgeRoundRectCallout">
              <a:avLst>
                <a:gd name="adj1" fmla="val -69007"/>
                <a:gd name="adj2" fmla="val 812"/>
                <a:gd name="adj3" fmla="val 16667"/>
              </a:avLst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How might you  calculate the answer?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4157EF-3EA2-417E-8785-1129CF245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3207" y="4218353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53F56D4F-073B-4E88-81E1-770B114671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23939" y="0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C59A2EA3-0BAB-426B-89FB-BDCDBE565A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080" end="1796.392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23939" y="810608"/>
            <a:ext cx="609600" cy="609600"/>
          </a:xfrm>
          <a:prstGeom prst="rect">
            <a:avLst/>
          </a:prstGeom>
        </p:spPr>
      </p:pic>
      <p:pic>
        <p:nvPicPr>
          <p:cNvPr id="6" name="3">
            <a:hlinkClick r:id="" action="ppaction://media"/>
            <a:extLst>
              <a:ext uri="{FF2B5EF4-FFF2-40B4-BE49-F238E27FC236}">
                <a16:creationId xmlns:a16="http://schemas.microsoft.com/office/drawing/2014/main" id="{B2283268-2EAA-4078-B15D-F2A9F3DC95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1084" end="1048.342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51978" y="1659902"/>
            <a:ext cx="609600" cy="609600"/>
          </a:xfrm>
          <a:prstGeom prst="rect">
            <a:avLst/>
          </a:prstGeom>
        </p:spPr>
      </p:pic>
      <p:pic>
        <p:nvPicPr>
          <p:cNvPr id="7" name="4">
            <a:hlinkClick r:id="" action="ppaction://media"/>
            <a:extLst>
              <a:ext uri="{FF2B5EF4-FFF2-40B4-BE49-F238E27FC236}">
                <a16:creationId xmlns:a16="http://schemas.microsoft.com/office/drawing/2014/main" id="{2993A0A0-50E0-4114-85BA-23AC7D9C2C4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779" end="420.564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51978" y="2412077"/>
            <a:ext cx="609600" cy="609600"/>
          </a:xfrm>
          <a:prstGeom prst="rect">
            <a:avLst/>
          </a:prstGeom>
        </p:spPr>
      </p:pic>
      <p:pic>
        <p:nvPicPr>
          <p:cNvPr id="8" name="5">
            <a:hlinkClick r:id="" action="ppaction://media"/>
            <a:extLst>
              <a:ext uri="{FF2B5EF4-FFF2-40B4-BE49-F238E27FC236}">
                <a16:creationId xmlns:a16="http://schemas.microsoft.com/office/drawing/2014/main" id="{0F18B347-FBD8-49EF-820B-2B7E5D12FD1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7">
                  <p14:trim st="528" end="693.467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32559" y="3124200"/>
            <a:ext cx="609600" cy="609600"/>
          </a:xfrm>
          <a:prstGeom prst="rect">
            <a:avLst/>
          </a:prstGeom>
        </p:spPr>
      </p:pic>
      <p:pic>
        <p:nvPicPr>
          <p:cNvPr id="9" name="6">
            <a:hlinkClick r:id="" action="ppaction://media"/>
            <a:extLst>
              <a:ext uri="{FF2B5EF4-FFF2-40B4-BE49-F238E27FC236}">
                <a16:creationId xmlns:a16="http://schemas.microsoft.com/office/drawing/2014/main" id="{DA9BA8D8-A2BE-42B4-8A8F-1463D9C289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849" end="1027.163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32559" y="4035147"/>
            <a:ext cx="609600" cy="609600"/>
          </a:xfrm>
          <a:prstGeom prst="rect">
            <a:avLst/>
          </a:prstGeom>
        </p:spPr>
      </p:pic>
      <p:pic>
        <p:nvPicPr>
          <p:cNvPr id="11" name="7">
            <a:hlinkClick r:id="" action="ppaction://media"/>
            <a:extLst>
              <a:ext uri="{FF2B5EF4-FFF2-40B4-BE49-F238E27FC236}">
                <a16:creationId xmlns:a16="http://schemas.microsoft.com/office/drawing/2014/main" id="{23BEA2A1-0416-485C-8FA7-4B95A106CA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9">
                  <p14:trim st="974" end="541.149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112430" y="4893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4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8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8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8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72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23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01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1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5" grpId="0"/>
      <p:bldP spid="36" grpId="0"/>
      <p:bldP spid="37" grpId="0" animBg="1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1940</TotalTime>
  <Words>488</Words>
  <Application>Microsoft Office PowerPoint</Application>
  <PresentationFormat>On-screen Show (4:3)</PresentationFormat>
  <Paragraphs>124</Paragraphs>
  <Slides>6</Slides>
  <Notes>6</Notes>
  <HiddenSlides>0</HiddenSlides>
  <MMClips>22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173</cp:revision>
  <dcterms:created xsi:type="dcterms:W3CDTF">2018-09-13T11:08:58Z</dcterms:created>
  <dcterms:modified xsi:type="dcterms:W3CDTF">2020-05-26T14:03:24Z</dcterms:modified>
</cp:coreProperties>
</file>