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39" r:id="rId2"/>
    <p:sldId id="34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746"/>
    <a:srgbClr val="9AF67A"/>
    <a:srgbClr val="EA7600"/>
    <a:srgbClr val="85F45E"/>
    <a:srgbClr val="E7B8F6"/>
    <a:srgbClr val="F4D2FE"/>
    <a:srgbClr val="F7B635"/>
    <a:srgbClr val="E2AAF4"/>
    <a:srgbClr val="F1C6FE"/>
    <a:srgbClr val="F9B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039649-BC19-48B4-AFEF-17BB086A162A}" v="292" dt="2020-05-14T09:07:44.4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89" autoAdjust="0"/>
    <p:restoredTop sz="94249" autoAdjust="0"/>
  </p:normalViewPr>
  <p:slideViewPr>
    <p:cSldViewPr snapToGrid="0">
      <p:cViewPr varScale="1">
        <p:scale>
          <a:sx n="68" d="100"/>
          <a:sy n="68" d="100"/>
        </p:scale>
        <p:origin x="13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e Kerwin" userId="89cc6116eb6c0dac" providerId="LiveId" clId="{AE039649-BC19-48B4-AFEF-17BB086A162A}"/>
    <pc:docChg chg="delSld">
      <pc:chgData name="Jennie Kerwin" userId="89cc6116eb6c0dac" providerId="LiveId" clId="{AE039649-BC19-48B4-AFEF-17BB086A162A}" dt="2020-05-14T09:09:30.977" v="0" actId="2696"/>
      <pc:docMkLst>
        <pc:docMk/>
      </pc:docMkLst>
      <pc:sldChg chg="del">
        <pc:chgData name="Jennie Kerwin" userId="89cc6116eb6c0dac" providerId="LiveId" clId="{AE039649-BC19-48B4-AFEF-17BB086A162A}" dt="2020-05-14T09:09:30.977" v="0" actId="2696"/>
        <pc:sldMkLst>
          <pc:docMk/>
          <pc:sldMk cId="1113702959" sldId="344"/>
        </pc:sldMkLst>
      </pc:sldChg>
    </pc:docChg>
  </pc:docChgLst>
  <pc:docChgLst>
    <pc:chgData name="Jennie Kerwin" userId="89cc6116eb6c0dac" providerId="LiveId" clId="{046F1BC9-06B5-4D76-AC66-F3DDF3EB94E9}"/>
    <pc:docChg chg="undo custSel delSld modSld">
      <pc:chgData name="Jennie Kerwin" userId="89cc6116eb6c0dac" providerId="LiveId" clId="{046F1BC9-06B5-4D76-AC66-F3DDF3EB94E9}" dt="2020-05-14T09:07:44.442" v="404" actId="1582"/>
      <pc:docMkLst>
        <pc:docMk/>
      </pc:docMkLst>
      <pc:sldChg chg="addSp delSp modSp delAnim modAnim">
        <pc:chgData name="Jennie Kerwin" userId="89cc6116eb6c0dac" providerId="LiveId" clId="{046F1BC9-06B5-4D76-AC66-F3DDF3EB94E9}" dt="2020-05-14T08:40:53.377" v="216" actId="478"/>
        <pc:sldMkLst>
          <pc:docMk/>
          <pc:sldMk cId="2283309265" sldId="339"/>
        </pc:sldMkLst>
        <pc:spChg chg="mod">
          <ac:chgData name="Jennie Kerwin" userId="89cc6116eb6c0dac" providerId="LiveId" clId="{046F1BC9-06B5-4D76-AC66-F3DDF3EB94E9}" dt="2020-05-14T08:05:46.055" v="18" actId="20577"/>
          <ac:spMkLst>
            <pc:docMk/>
            <pc:sldMk cId="2283309265" sldId="339"/>
            <ac:spMk id="3" creationId="{640853F7-3151-45AA-86DF-FAA950EC1379}"/>
          </ac:spMkLst>
        </pc:spChg>
        <pc:spChg chg="del">
          <ac:chgData name="Jennie Kerwin" userId="89cc6116eb6c0dac" providerId="LiveId" clId="{046F1BC9-06B5-4D76-AC66-F3DDF3EB94E9}" dt="2020-05-14T08:03:48.269" v="2" actId="478"/>
          <ac:spMkLst>
            <pc:docMk/>
            <pc:sldMk cId="2283309265" sldId="339"/>
            <ac:spMk id="7" creationId="{398689A4-C67D-4733-8F31-631EEC1F308D}"/>
          </ac:spMkLst>
        </pc:spChg>
        <pc:spChg chg="mod">
          <ac:chgData name="Jennie Kerwin" userId="89cc6116eb6c0dac" providerId="LiveId" clId="{046F1BC9-06B5-4D76-AC66-F3DDF3EB94E9}" dt="2020-05-14T08:03:35.587" v="0"/>
          <ac:spMkLst>
            <pc:docMk/>
            <pc:sldMk cId="2283309265" sldId="339"/>
            <ac:spMk id="12" creationId="{B69677ED-5C54-4353-B94F-C526DD00205C}"/>
          </ac:spMkLst>
        </pc:spChg>
        <pc:spChg chg="mod">
          <ac:chgData name="Jennie Kerwin" userId="89cc6116eb6c0dac" providerId="LiveId" clId="{046F1BC9-06B5-4D76-AC66-F3DDF3EB94E9}" dt="2020-05-14T08:35:27.867" v="188" actId="1076"/>
          <ac:spMkLst>
            <pc:docMk/>
            <pc:sldMk cId="2283309265" sldId="339"/>
            <ac:spMk id="14" creationId="{72A6500D-7C82-48D8-90BA-B41A10A31160}"/>
          </ac:spMkLst>
        </pc:spChg>
        <pc:spChg chg="mod">
          <ac:chgData name="Jennie Kerwin" userId="89cc6116eb6c0dac" providerId="LiveId" clId="{046F1BC9-06B5-4D76-AC66-F3DDF3EB94E9}" dt="2020-05-14T08:15:29.579" v="100" actId="14100"/>
          <ac:spMkLst>
            <pc:docMk/>
            <pc:sldMk cId="2283309265" sldId="339"/>
            <ac:spMk id="16" creationId="{E8BC7A19-7578-461F-9203-15C573CFC918}"/>
          </ac:spMkLst>
        </pc:spChg>
        <pc:spChg chg="add del">
          <ac:chgData name="Jennie Kerwin" userId="89cc6116eb6c0dac" providerId="LiveId" clId="{046F1BC9-06B5-4D76-AC66-F3DDF3EB94E9}" dt="2020-05-14T08:16:55.252" v="119" actId="478"/>
          <ac:spMkLst>
            <pc:docMk/>
            <pc:sldMk cId="2283309265" sldId="339"/>
            <ac:spMk id="22" creationId="{A374F70F-EF7F-4C12-B0BC-943EBE8A2B18}"/>
          </ac:spMkLst>
        </pc:spChg>
        <pc:spChg chg="del mod">
          <ac:chgData name="Jennie Kerwin" userId="89cc6116eb6c0dac" providerId="LiveId" clId="{046F1BC9-06B5-4D76-AC66-F3DDF3EB94E9}" dt="2020-05-14T08:24:14.008" v="144" actId="478"/>
          <ac:spMkLst>
            <pc:docMk/>
            <pc:sldMk cId="2283309265" sldId="339"/>
            <ac:spMk id="23" creationId="{F5FBFF56-AD9B-4A68-B7CC-BD8CA06936E2}"/>
          </ac:spMkLst>
        </pc:spChg>
        <pc:spChg chg="add del">
          <ac:chgData name="Jennie Kerwin" userId="89cc6116eb6c0dac" providerId="LiveId" clId="{046F1BC9-06B5-4D76-AC66-F3DDF3EB94E9}" dt="2020-05-14T08:16:43.061" v="114" actId="478"/>
          <ac:spMkLst>
            <pc:docMk/>
            <pc:sldMk cId="2283309265" sldId="339"/>
            <ac:spMk id="24" creationId="{110368BB-C879-482E-9A8D-FB978E094310}"/>
          </ac:spMkLst>
        </pc:spChg>
        <pc:spChg chg="del mod">
          <ac:chgData name="Jennie Kerwin" userId="89cc6116eb6c0dac" providerId="LiveId" clId="{046F1BC9-06B5-4D76-AC66-F3DDF3EB94E9}" dt="2020-05-14T08:16:47.821" v="116" actId="478"/>
          <ac:spMkLst>
            <pc:docMk/>
            <pc:sldMk cId="2283309265" sldId="339"/>
            <ac:spMk id="37" creationId="{681EB521-0624-4FD0-A317-D756C54505C9}"/>
          </ac:spMkLst>
        </pc:spChg>
        <pc:spChg chg="del">
          <ac:chgData name="Jennie Kerwin" userId="89cc6116eb6c0dac" providerId="LiveId" clId="{046F1BC9-06B5-4D76-AC66-F3DDF3EB94E9}" dt="2020-05-14T08:16:46.331" v="115" actId="478"/>
          <ac:spMkLst>
            <pc:docMk/>
            <pc:sldMk cId="2283309265" sldId="339"/>
            <ac:spMk id="38" creationId="{E8FA1EE1-5D21-45CA-91E8-04FA4BD05F4F}"/>
          </ac:spMkLst>
        </pc:spChg>
        <pc:spChg chg="del">
          <ac:chgData name="Jennie Kerwin" userId="89cc6116eb6c0dac" providerId="LiveId" clId="{046F1BC9-06B5-4D76-AC66-F3DDF3EB94E9}" dt="2020-05-14T08:16:49.172" v="117" actId="478"/>
          <ac:spMkLst>
            <pc:docMk/>
            <pc:sldMk cId="2283309265" sldId="339"/>
            <ac:spMk id="39" creationId="{09529E4B-06D8-4F38-9A52-8FE303EFA072}"/>
          </ac:spMkLst>
        </pc:spChg>
        <pc:spChg chg="del mod">
          <ac:chgData name="Jennie Kerwin" userId="89cc6116eb6c0dac" providerId="LiveId" clId="{046F1BC9-06B5-4D76-AC66-F3DDF3EB94E9}" dt="2020-05-14T08:16:57.553" v="120" actId="478"/>
          <ac:spMkLst>
            <pc:docMk/>
            <pc:sldMk cId="2283309265" sldId="339"/>
            <ac:spMk id="40" creationId="{9349CFBF-84DE-4BDB-A200-728CC64D2EC5}"/>
          </ac:spMkLst>
        </pc:spChg>
        <pc:spChg chg="del">
          <ac:chgData name="Jennie Kerwin" userId="89cc6116eb6c0dac" providerId="LiveId" clId="{046F1BC9-06B5-4D76-AC66-F3DDF3EB94E9}" dt="2020-05-14T08:16:58.953" v="121" actId="478"/>
          <ac:spMkLst>
            <pc:docMk/>
            <pc:sldMk cId="2283309265" sldId="339"/>
            <ac:spMk id="41" creationId="{409CA833-4435-413E-BAF7-E575A911F3FE}"/>
          </ac:spMkLst>
        </pc:spChg>
        <pc:spChg chg="del mod">
          <ac:chgData name="Jennie Kerwin" userId="89cc6116eb6c0dac" providerId="LiveId" clId="{046F1BC9-06B5-4D76-AC66-F3DDF3EB94E9}" dt="2020-05-14T08:17:02.575" v="122" actId="478"/>
          <ac:spMkLst>
            <pc:docMk/>
            <pc:sldMk cId="2283309265" sldId="339"/>
            <ac:spMk id="42" creationId="{9397F040-F95C-4143-976E-325C027C3B23}"/>
          </ac:spMkLst>
        </pc:spChg>
        <pc:spChg chg="del">
          <ac:chgData name="Jennie Kerwin" userId="89cc6116eb6c0dac" providerId="LiveId" clId="{046F1BC9-06B5-4D76-AC66-F3DDF3EB94E9}" dt="2020-05-14T08:16:33.289" v="111" actId="478"/>
          <ac:spMkLst>
            <pc:docMk/>
            <pc:sldMk cId="2283309265" sldId="339"/>
            <ac:spMk id="43" creationId="{7ED9345C-6230-4456-AC1A-EF4E22C7CBEC}"/>
          </ac:spMkLst>
        </pc:spChg>
        <pc:spChg chg="del mod">
          <ac:chgData name="Jennie Kerwin" userId="89cc6116eb6c0dac" providerId="LiveId" clId="{046F1BC9-06B5-4D76-AC66-F3DDF3EB94E9}" dt="2020-05-14T08:16:34.329" v="112" actId="478"/>
          <ac:spMkLst>
            <pc:docMk/>
            <pc:sldMk cId="2283309265" sldId="339"/>
            <ac:spMk id="44" creationId="{893A1831-D367-495B-BBEB-01D0DA320773}"/>
          </ac:spMkLst>
        </pc:spChg>
        <pc:spChg chg="del mod">
          <ac:chgData name="Jennie Kerwin" userId="89cc6116eb6c0dac" providerId="LiveId" clId="{046F1BC9-06B5-4D76-AC66-F3DDF3EB94E9}" dt="2020-05-14T08:16:30.869" v="110" actId="478"/>
          <ac:spMkLst>
            <pc:docMk/>
            <pc:sldMk cId="2283309265" sldId="339"/>
            <ac:spMk id="45" creationId="{F4F6D4CC-5F3E-429E-9D1D-2B32813EAB21}"/>
          </ac:spMkLst>
        </pc:spChg>
        <pc:spChg chg="del">
          <ac:chgData name="Jennie Kerwin" userId="89cc6116eb6c0dac" providerId="LiveId" clId="{046F1BC9-06B5-4D76-AC66-F3DDF3EB94E9}" dt="2020-05-14T08:16:29.219" v="109" actId="478"/>
          <ac:spMkLst>
            <pc:docMk/>
            <pc:sldMk cId="2283309265" sldId="339"/>
            <ac:spMk id="46" creationId="{CB7460F1-42D9-4A2D-B6A6-B27A39D7C181}"/>
          </ac:spMkLst>
        </pc:spChg>
        <pc:spChg chg="del">
          <ac:chgData name="Jennie Kerwin" userId="89cc6116eb6c0dac" providerId="LiveId" clId="{046F1BC9-06B5-4D76-AC66-F3DDF3EB94E9}" dt="2020-05-14T08:16:26.109" v="107" actId="478"/>
          <ac:spMkLst>
            <pc:docMk/>
            <pc:sldMk cId="2283309265" sldId="339"/>
            <ac:spMk id="47" creationId="{98ABA3FF-63E2-4F97-ACE6-869FD63D8192}"/>
          </ac:spMkLst>
        </pc:spChg>
        <pc:spChg chg="del mod">
          <ac:chgData name="Jennie Kerwin" userId="89cc6116eb6c0dac" providerId="LiveId" clId="{046F1BC9-06B5-4D76-AC66-F3DDF3EB94E9}" dt="2020-05-14T08:16:27.689" v="108" actId="478"/>
          <ac:spMkLst>
            <pc:docMk/>
            <pc:sldMk cId="2283309265" sldId="339"/>
            <ac:spMk id="48" creationId="{5FD799B5-FF6D-49B5-8EA1-E132B6D02EC2}"/>
          </ac:spMkLst>
        </pc:spChg>
        <pc:spChg chg="mod">
          <ac:chgData name="Jennie Kerwin" userId="89cc6116eb6c0dac" providerId="LiveId" clId="{046F1BC9-06B5-4D76-AC66-F3DDF3EB94E9}" dt="2020-05-14T08:33:55.496" v="183" actId="1582"/>
          <ac:spMkLst>
            <pc:docMk/>
            <pc:sldMk cId="2283309265" sldId="339"/>
            <ac:spMk id="49" creationId="{FC5CAD86-5869-47F5-996F-69A008DDA45B}"/>
          </ac:spMkLst>
        </pc:spChg>
        <pc:spChg chg="mod">
          <ac:chgData name="Jennie Kerwin" userId="89cc6116eb6c0dac" providerId="LiveId" clId="{046F1BC9-06B5-4D76-AC66-F3DDF3EB94E9}" dt="2020-05-14T08:33:55.496" v="183" actId="1582"/>
          <ac:spMkLst>
            <pc:docMk/>
            <pc:sldMk cId="2283309265" sldId="339"/>
            <ac:spMk id="50" creationId="{D0FC3066-CB5E-435A-A9C5-E7E43E5DE136}"/>
          </ac:spMkLst>
        </pc:spChg>
        <pc:spChg chg="add del mod">
          <ac:chgData name="Jennie Kerwin" userId="89cc6116eb6c0dac" providerId="LiveId" clId="{046F1BC9-06B5-4D76-AC66-F3DDF3EB94E9}" dt="2020-05-14T08:09:40.437" v="23"/>
          <ac:spMkLst>
            <pc:docMk/>
            <pc:sldMk cId="2283309265" sldId="339"/>
            <ac:spMk id="51" creationId="{104AAFF8-589D-4FB8-9A98-E9D6D2D44007}"/>
          </ac:spMkLst>
        </pc:spChg>
        <pc:spChg chg="add mod">
          <ac:chgData name="Jennie Kerwin" userId="89cc6116eb6c0dac" providerId="LiveId" clId="{046F1BC9-06B5-4D76-AC66-F3DDF3EB94E9}" dt="2020-05-14T08:32:02.816" v="175" actId="1582"/>
          <ac:spMkLst>
            <pc:docMk/>
            <pc:sldMk cId="2283309265" sldId="339"/>
            <ac:spMk id="52" creationId="{722BC271-03ED-4196-96D5-37024C555F2C}"/>
          </ac:spMkLst>
        </pc:spChg>
        <pc:spChg chg="add mod">
          <ac:chgData name="Jennie Kerwin" userId="89cc6116eb6c0dac" providerId="LiveId" clId="{046F1BC9-06B5-4D76-AC66-F3DDF3EB94E9}" dt="2020-05-14T08:32:02.816" v="175" actId="1582"/>
          <ac:spMkLst>
            <pc:docMk/>
            <pc:sldMk cId="2283309265" sldId="339"/>
            <ac:spMk id="53" creationId="{D41F9D22-9BC1-4ED8-9CFE-21096ACA2BFC}"/>
          </ac:spMkLst>
        </pc:spChg>
        <pc:spChg chg="add mod ord">
          <ac:chgData name="Jennie Kerwin" userId="89cc6116eb6c0dac" providerId="LiveId" clId="{046F1BC9-06B5-4D76-AC66-F3DDF3EB94E9}" dt="2020-05-14T08:39:02.751" v="212" actId="1036"/>
          <ac:spMkLst>
            <pc:docMk/>
            <pc:sldMk cId="2283309265" sldId="339"/>
            <ac:spMk id="55" creationId="{9B3C6572-1A40-4CF4-B6BE-21D49A788B36}"/>
          </ac:spMkLst>
        </pc:spChg>
        <pc:spChg chg="del mod topLvl">
          <ac:chgData name="Jennie Kerwin" userId="89cc6116eb6c0dac" providerId="LiveId" clId="{046F1BC9-06B5-4D76-AC66-F3DDF3EB94E9}" dt="2020-05-14T08:21:01.567" v="137" actId="478"/>
          <ac:spMkLst>
            <pc:docMk/>
            <pc:sldMk cId="2283309265" sldId="339"/>
            <ac:spMk id="97" creationId="{A177E257-50AD-4501-A3EC-2FC3D7E2EE80}"/>
          </ac:spMkLst>
        </pc:spChg>
        <pc:grpChg chg="add mod">
          <ac:chgData name="Jennie Kerwin" userId="89cc6116eb6c0dac" providerId="LiveId" clId="{046F1BC9-06B5-4D76-AC66-F3DDF3EB94E9}" dt="2020-05-14T08:38:04.314" v="204" actId="1038"/>
          <ac:grpSpMkLst>
            <pc:docMk/>
            <pc:sldMk cId="2283309265" sldId="339"/>
            <ac:grpSpMk id="4" creationId="{CAFAB30A-F2F5-4131-81E7-2814F95EFA5B}"/>
          </ac:grpSpMkLst>
        </pc:grpChg>
        <pc:grpChg chg="mod">
          <ac:chgData name="Jennie Kerwin" userId="89cc6116eb6c0dac" providerId="LiveId" clId="{046F1BC9-06B5-4D76-AC66-F3DDF3EB94E9}" dt="2020-05-14T08:38:04.314" v="204" actId="1038"/>
          <ac:grpSpMkLst>
            <pc:docMk/>
            <pc:sldMk cId="2283309265" sldId="339"/>
            <ac:grpSpMk id="13" creationId="{28818D10-4A92-455E-B536-34B54BD57D43}"/>
          </ac:grpSpMkLst>
        </pc:grpChg>
        <pc:grpChg chg="mod">
          <ac:chgData name="Jennie Kerwin" userId="89cc6116eb6c0dac" providerId="LiveId" clId="{046F1BC9-06B5-4D76-AC66-F3DDF3EB94E9}" dt="2020-05-14T08:32:25.139" v="177" actId="1076"/>
          <ac:grpSpMkLst>
            <pc:docMk/>
            <pc:sldMk cId="2283309265" sldId="339"/>
            <ac:grpSpMk id="15" creationId="{7FBB741B-28D8-4245-BEF8-98D1BEC7A24E}"/>
          </ac:grpSpMkLst>
        </pc:grpChg>
        <pc:grpChg chg="mod">
          <ac:chgData name="Jennie Kerwin" userId="89cc6116eb6c0dac" providerId="LiveId" clId="{046F1BC9-06B5-4D76-AC66-F3DDF3EB94E9}" dt="2020-05-14T08:38:04.314" v="204" actId="1038"/>
          <ac:grpSpMkLst>
            <pc:docMk/>
            <pc:sldMk cId="2283309265" sldId="339"/>
            <ac:grpSpMk id="26" creationId="{F45C92CA-D7B9-4A7A-82EF-F8E0EB3A0646}"/>
          </ac:grpSpMkLst>
        </pc:grpChg>
        <pc:grpChg chg="del mod">
          <ac:chgData name="Jennie Kerwin" userId="89cc6116eb6c0dac" providerId="LiveId" clId="{046F1BC9-06B5-4D76-AC66-F3DDF3EB94E9}" dt="2020-05-14T08:16:26.109" v="107" actId="478"/>
          <ac:grpSpMkLst>
            <pc:docMk/>
            <pc:sldMk cId="2283309265" sldId="339"/>
            <ac:grpSpMk id="31" creationId="{EEBF3155-865A-4B09-B09E-87717BCA4195}"/>
          </ac:grpSpMkLst>
        </pc:grpChg>
        <pc:grpChg chg="del mod">
          <ac:chgData name="Jennie Kerwin" userId="89cc6116eb6c0dac" providerId="LiveId" clId="{046F1BC9-06B5-4D76-AC66-F3DDF3EB94E9}" dt="2020-05-14T08:16:29.219" v="109" actId="478"/>
          <ac:grpSpMkLst>
            <pc:docMk/>
            <pc:sldMk cId="2283309265" sldId="339"/>
            <ac:grpSpMk id="32" creationId="{57C44D49-64B8-4A4D-9344-C9511F05038F}"/>
          </ac:grpSpMkLst>
        </pc:grpChg>
        <pc:grpChg chg="del mod">
          <ac:chgData name="Jennie Kerwin" userId="89cc6116eb6c0dac" providerId="LiveId" clId="{046F1BC9-06B5-4D76-AC66-F3DDF3EB94E9}" dt="2020-05-14T08:16:33.289" v="111" actId="478"/>
          <ac:grpSpMkLst>
            <pc:docMk/>
            <pc:sldMk cId="2283309265" sldId="339"/>
            <ac:grpSpMk id="33" creationId="{F8E7BB2E-BD9A-41CD-8659-C4368B99C2A2}"/>
          </ac:grpSpMkLst>
        </pc:grpChg>
        <pc:grpChg chg="del mod">
          <ac:chgData name="Jennie Kerwin" userId="89cc6116eb6c0dac" providerId="LiveId" clId="{046F1BC9-06B5-4D76-AC66-F3DDF3EB94E9}" dt="2020-05-14T08:16:58.953" v="121" actId="478"/>
          <ac:grpSpMkLst>
            <pc:docMk/>
            <pc:sldMk cId="2283309265" sldId="339"/>
            <ac:grpSpMk id="34" creationId="{3C97CFE2-7547-45C5-8EFF-58957892469C}"/>
          </ac:grpSpMkLst>
        </pc:grpChg>
        <pc:grpChg chg="del mod">
          <ac:chgData name="Jennie Kerwin" userId="89cc6116eb6c0dac" providerId="LiveId" clId="{046F1BC9-06B5-4D76-AC66-F3DDF3EB94E9}" dt="2020-05-14T08:16:49.172" v="117" actId="478"/>
          <ac:grpSpMkLst>
            <pc:docMk/>
            <pc:sldMk cId="2283309265" sldId="339"/>
            <ac:grpSpMk id="35" creationId="{1A4CD13F-7F10-45F3-B7CC-97F7B7E15EDF}"/>
          </ac:grpSpMkLst>
        </pc:grpChg>
        <pc:grpChg chg="del mod">
          <ac:chgData name="Jennie Kerwin" userId="89cc6116eb6c0dac" providerId="LiveId" clId="{046F1BC9-06B5-4D76-AC66-F3DDF3EB94E9}" dt="2020-05-14T08:16:46.331" v="115" actId="478"/>
          <ac:grpSpMkLst>
            <pc:docMk/>
            <pc:sldMk cId="2283309265" sldId="339"/>
            <ac:grpSpMk id="36" creationId="{E75B362F-B804-4071-9260-C355F5DFC225}"/>
          </ac:grpSpMkLst>
        </pc:grpChg>
        <pc:grpChg chg="add mod">
          <ac:chgData name="Jennie Kerwin" userId="89cc6116eb6c0dac" providerId="LiveId" clId="{046F1BC9-06B5-4D76-AC66-F3DDF3EB94E9}" dt="2020-05-14T08:15:50.476" v="101" actId="1076"/>
          <ac:grpSpMkLst>
            <pc:docMk/>
            <pc:sldMk cId="2283309265" sldId="339"/>
            <ac:grpSpMk id="54" creationId="{86AD31F2-C7BE-49FD-A77E-AC5027E1A659}"/>
          </ac:grpSpMkLst>
        </pc:grpChg>
        <pc:grpChg chg="add mod">
          <ac:chgData name="Jennie Kerwin" userId="89cc6116eb6c0dac" providerId="LiveId" clId="{046F1BC9-06B5-4D76-AC66-F3DDF3EB94E9}" dt="2020-05-14T08:15:50.476" v="101" actId="1076"/>
          <ac:grpSpMkLst>
            <pc:docMk/>
            <pc:sldMk cId="2283309265" sldId="339"/>
            <ac:grpSpMk id="56" creationId="{19B4EF2B-9D58-4145-B6D5-655487602B42}"/>
          </ac:grpSpMkLst>
        </pc:grpChg>
        <pc:grpChg chg="add del mod">
          <ac:chgData name="Jennie Kerwin" userId="89cc6116eb6c0dac" providerId="LiveId" clId="{046F1BC9-06B5-4D76-AC66-F3DDF3EB94E9}" dt="2020-05-14T08:32:12.447" v="176" actId="478"/>
          <ac:grpSpMkLst>
            <pc:docMk/>
            <pc:sldMk cId="2283309265" sldId="339"/>
            <ac:grpSpMk id="57" creationId="{B9DFFCFA-B12A-45D5-9DB1-C38A2D5D9378}"/>
          </ac:grpSpMkLst>
        </pc:grpChg>
        <pc:grpChg chg="mod">
          <ac:chgData name="Jennie Kerwin" userId="89cc6116eb6c0dac" providerId="LiveId" clId="{046F1BC9-06B5-4D76-AC66-F3DDF3EB94E9}" dt="2020-05-14T08:16:20.818" v="106" actId="1076"/>
          <ac:grpSpMkLst>
            <pc:docMk/>
            <pc:sldMk cId="2283309265" sldId="339"/>
            <ac:grpSpMk id="62" creationId="{71D6A726-B7FD-4CCE-9B7A-0A815EA5AACA}"/>
          </ac:grpSpMkLst>
        </pc:grpChg>
        <pc:grpChg chg="mod">
          <ac:chgData name="Jennie Kerwin" userId="89cc6116eb6c0dac" providerId="LiveId" clId="{046F1BC9-06B5-4D76-AC66-F3DDF3EB94E9}" dt="2020-05-14T08:16:20.818" v="106" actId="1076"/>
          <ac:grpSpMkLst>
            <pc:docMk/>
            <pc:sldMk cId="2283309265" sldId="339"/>
            <ac:grpSpMk id="71" creationId="{CE998B2F-0597-425F-B2C0-E338D19C3E1A}"/>
          </ac:grpSpMkLst>
        </pc:grpChg>
        <pc:grpChg chg="mod">
          <ac:chgData name="Jennie Kerwin" userId="89cc6116eb6c0dac" providerId="LiveId" clId="{046F1BC9-06B5-4D76-AC66-F3DDF3EB94E9}" dt="2020-05-14T08:16:20.818" v="106" actId="1076"/>
          <ac:grpSpMkLst>
            <pc:docMk/>
            <pc:sldMk cId="2283309265" sldId="339"/>
            <ac:grpSpMk id="76" creationId="{38822F98-F779-49B0-BAF6-8AEBDC4F0A51}"/>
          </ac:grpSpMkLst>
        </pc:grpChg>
        <pc:grpChg chg="mod">
          <ac:chgData name="Jennie Kerwin" userId="89cc6116eb6c0dac" providerId="LiveId" clId="{046F1BC9-06B5-4D76-AC66-F3DDF3EB94E9}" dt="2020-05-14T08:16:20.818" v="106" actId="1076"/>
          <ac:grpSpMkLst>
            <pc:docMk/>
            <pc:sldMk cId="2283309265" sldId="339"/>
            <ac:grpSpMk id="77" creationId="{1DD2C754-BE82-4C2A-AADF-6A61023F5B9C}"/>
          </ac:grpSpMkLst>
        </pc:grpChg>
        <pc:grpChg chg="mod">
          <ac:chgData name="Jennie Kerwin" userId="89cc6116eb6c0dac" providerId="LiveId" clId="{046F1BC9-06B5-4D76-AC66-F3DDF3EB94E9}" dt="2020-05-14T08:16:20.818" v="106" actId="1076"/>
          <ac:grpSpMkLst>
            <pc:docMk/>
            <pc:sldMk cId="2283309265" sldId="339"/>
            <ac:grpSpMk id="78" creationId="{E1B763D2-E4FE-4A22-8D0A-755215D777DF}"/>
          </ac:grpSpMkLst>
        </pc:grpChg>
        <pc:grpChg chg="mod">
          <ac:chgData name="Jennie Kerwin" userId="89cc6116eb6c0dac" providerId="LiveId" clId="{046F1BC9-06B5-4D76-AC66-F3DDF3EB94E9}" dt="2020-05-14T08:16:20.818" v="106" actId="1076"/>
          <ac:grpSpMkLst>
            <pc:docMk/>
            <pc:sldMk cId="2283309265" sldId="339"/>
            <ac:grpSpMk id="79" creationId="{FC150DD2-1349-4A26-AD1F-F8ED7C187475}"/>
          </ac:grpSpMkLst>
        </pc:grpChg>
        <pc:grpChg chg="mod">
          <ac:chgData name="Jennie Kerwin" userId="89cc6116eb6c0dac" providerId="LiveId" clId="{046F1BC9-06B5-4D76-AC66-F3DDF3EB94E9}" dt="2020-05-14T08:16:20.818" v="106" actId="1076"/>
          <ac:grpSpMkLst>
            <pc:docMk/>
            <pc:sldMk cId="2283309265" sldId="339"/>
            <ac:grpSpMk id="80" creationId="{181449EB-DC09-464B-8F0F-3AA2022EA7DF}"/>
          </ac:grpSpMkLst>
        </pc:grpChg>
        <pc:grpChg chg="mod">
          <ac:chgData name="Jennie Kerwin" userId="89cc6116eb6c0dac" providerId="LiveId" clId="{046F1BC9-06B5-4D76-AC66-F3DDF3EB94E9}" dt="2020-05-14T08:16:20.818" v="106" actId="1076"/>
          <ac:grpSpMkLst>
            <pc:docMk/>
            <pc:sldMk cId="2283309265" sldId="339"/>
            <ac:grpSpMk id="81" creationId="{289C85C8-3C34-4248-9A64-C685DFE068F4}"/>
          </ac:grpSpMkLst>
        </pc:grpChg>
        <pc:grpChg chg="add del mod">
          <ac:chgData name="Jennie Kerwin" userId="89cc6116eb6c0dac" providerId="LiveId" clId="{046F1BC9-06B5-4D76-AC66-F3DDF3EB94E9}" dt="2020-05-14T08:21:01.567" v="137" actId="478"/>
          <ac:grpSpMkLst>
            <pc:docMk/>
            <pc:sldMk cId="2283309265" sldId="339"/>
            <ac:grpSpMk id="96" creationId="{98A50210-0CEA-4399-A9ED-0265DBFB1586}"/>
          </ac:grpSpMkLst>
        </pc:grpChg>
        <pc:grpChg chg="mod topLvl">
          <ac:chgData name="Jennie Kerwin" userId="89cc6116eb6c0dac" providerId="LiveId" clId="{046F1BC9-06B5-4D76-AC66-F3DDF3EB94E9}" dt="2020-05-14T08:32:31.079" v="178" actId="1076"/>
          <ac:grpSpMkLst>
            <pc:docMk/>
            <pc:sldMk cId="2283309265" sldId="339"/>
            <ac:grpSpMk id="98" creationId="{2454AC31-8C64-4811-9C38-EA27EED26666}"/>
          </ac:grpSpMkLst>
        </pc:grpChg>
        <pc:grpChg chg="add mod">
          <ac:chgData name="Jennie Kerwin" userId="89cc6116eb6c0dac" providerId="LiveId" clId="{046F1BC9-06B5-4D76-AC66-F3DDF3EB94E9}" dt="2020-05-14T08:32:31.079" v="178" actId="1076"/>
          <ac:grpSpMkLst>
            <pc:docMk/>
            <pc:sldMk cId="2283309265" sldId="339"/>
            <ac:grpSpMk id="101" creationId="{407289C5-58A8-44E5-8B43-FC907B6BA829}"/>
          </ac:grpSpMkLst>
        </pc:grpChg>
        <pc:grpChg chg="add mod">
          <ac:chgData name="Jennie Kerwin" userId="89cc6116eb6c0dac" providerId="LiveId" clId="{046F1BC9-06B5-4D76-AC66-F3DDF3EB94E9}" dt="2020-05-14T08:32:31.079" v="178" actId="1076"/>
          <ac:grpSpMkLst>
            <pc:docMk/>
            <pc:sldMk cId="2283309265" sldId="339"/>
            <ac:grpSpMk id="104" creationId="{80B246C9-72CE-4E03-883E-B82EA0517978}"/>
          </ac:grpSpMkLst>
        </pc:grpChg>
        <pc:grpChg chg="add del mod">
          <ac:chgData name="Jennie Kerwin" userId="89cc6116eb6c0dac" providerId="LiveId" clId="{046F1BC9-06B5-4D76-AC66-F3DDF3EB94E9}" dt="2020-05-14T08:26:09.938" v="151"/>
          <ac:grpSpMkLst>
            <pc:docMk/>
            <pc:sldMk cId="2283309265" sldId="339"/>
            <ac:grpSpMk id="107" creationId="{6EDF9B88-BBA3-4EE9-BE91-A85724673E93}"/>
          </ac:grpSpMkLst>
        </pc:grpChg>
        <pc:grpChg chg="add mod">
          <ac:chgData name="Jennie Kerwin" userId="89cc6116eb6c0dac" providerId="LiveId" clId="{046F1BC9-06B5-4D76-AC66-F3DDF3EB94E9}" dt="2020-05-14T08:39:28.374" v="213" actId="1038"/>
          <ac:grpSpMkLst>
            <pc:docMk/>
            <pc:sldMk cId="2283309265" sldId="339"/>
            <ac:grpSpMk id="110" creationId="{01B0BBA6-2C01-43DF-92BB-02A13CF017C8}"/>
          </ac:grpSpMkLst>
        </pc:grpChg>
        <pc:grpChg chg="add mod">
          <ac:chgData name="Jennie Kerwin" userId="89cc6116eb6c0dac" providerId="LiveId" clId="{046F1BC9-06B5-4D76-AC66-F3DDF3EB94E9}" dt="2020-05-14T08:39:28.374" v="213" actId="1038"/>
          <ac:grpSpMkLst>
            <pc:docMk/>
            <pc:sldMk cId="2283309265" sldId="339"/>
            <ac:grpSpMk id="113" creationId="{2ECF1783-FB3C-400E-9B91-DC5E30819A52}"/>
          </ac:grpSpMkLst>
        </pc:grpChg>
        <pc:grpChg chg="add mod">
          <ac:chgData name="Jennie Kerwin" userId="89cc6116eb6c0dac" providerId="LiveId" clId="{046F1BC9-06B5-4D76-AC66-F3DDF3EB94E9}" dt="2020-05-14T08:39:28.374" v="213" actId="1038"/>
          <ac:grpSpMkLst>
            <pc:docMk/>
            <pc:sldMk cId="2283309265" sldId="339"/>
            <ac:grpSpMk id="116" creationId="{E701B3A2-53AF-4D52-96D4-8769B6DD4D8E}"/>
          </ac:grpSpMkLst>
        </pc:grpChg>
        <pc:grpChg chg="add del mod">
          <ac:chgData name="Jennie Kerwin" userId="89cc6116eb6c0dac" providerId="LiveId" clId="{046F1BC9-06B5-4D76-AC66-F3DDF3EB94E9}" dt="2020-05-14T08:40:48.187" v="214" actId="478"/>
          <ac:grpSpMkLst>
            <pc:docMk/>
            <pc:sldMk cId="2283309265" sldId="339"/>
            <ac:grpSpMk id="119" creationId="{5421C603-5758-4C64-9321-B6B8393164FE}"/>
          </ac:grpSpMkLst>
        </pc:grpChg>
        <pc:grpChg chg="add mod">
          <ac:chgData name="Jennie Kerwin" userId="89cc6116eb6c0dac" providerId="LiveId" clId="{046F1BC9-06B5-4D76-AC66-F3DDF3EB94E9}" dt="2020-05-14T08:39:28.374" v="213" actId="1038"/>
          <ac:grpSpMkLst>
            <pc:docMk/>
            <pc:sldMk cId="2283309265" sldId="339"/>
            <ac:grpSpMk id="122" creationId="{353F5D4E-ABC2-42CB-99F1-939A3C680644}"/>
          </ac:grpSpMkLst>
        </pc:grpChg>
        <pc:grpChg chg="add mod">
          <ac:chgData name="Jennie Kerwin" userId="89cc6116eb6c0dac" providerId="LiveId" clId="{046F1BC9-06B5-4D76-AC66-F3DDF3EB94E9}" dt="2020-05-14T08:39:28.374" v="213" actId="1038"/>
          <ac:grpSpMkLst>
            <pc:docMk/>
            <pc:sldMk cId="2283309265" sldId="339"/>
            <ac:grpSpMk id="125" creationId="{BDA4931D-F872-4757-AF7A-021EDFF67800}"/>
          </ac:grpSpMkLst>
        </pc:grpChg>
        <pc:grpChg chg="add mod">
          <ac:chgData name="Jennie Kerwin" userId="89cc6116eb6c0dac" providerId="LiveId" clId="{046F1BC9-06B5-4D76-AC66-F3DDF3EB94E9}" dt="2020-05-14T08:39:28.374" v="213" actId="1038"/>
          <ac:grpSpMkLst>
            <pc:docMk/>
            <pc:sldMk cId="2283309265" sldId="339"/>
            <ac:grpSpMk id="128" creationId="{7A4E64B9-07DD-45C8-8BCB-F2D805F9D7D3}"/>
          </ac:grpSpMkLst>
        </pc:grpChg>
        <pc:grpChg chg="add mod">
          <ac:chgData name="Jennie Kerwin" userId="89cc6116eb6c0dac" providerId="LiveId" clId="{046F1BC9-06B5-4D76-AC66-F3DDF3EB94E9}" dt="2020-05-14T08:39:28.374" v="213" actId="1038"/>
          <ac:grpSpMkLst>
            <pc:docMk/>
            <pc:sldMk cId="2283309265" sldId="339"/>
            <ac:grpSpMk id="131" creationId="{8AE94C88-2EE9-4C72-A798-D216DC6D410B}"/>
          </ac:grpSpMkLst>
        </pc:grpChg>
        <pc:grpChg chg="add del mod">
          <ac:chgData name="Jennie Kerwin" userId="89cc6116eb6c0dac" providerId="LiveId" clId="{046F1BC9-06B5-4D76-AC66-F3DDF3EB94E9}" dt="2020-05-14T08:40:50.777" v="215" actId="478"/>
          <ac:grpSpMkLst>
            <pc:docMk/>
            <pc:sldMk cId="2283309265" sldId="339"/>
            <ac:grpSpMk id="134" creationId="{FB2E0FF7-8E95-4609-A950-E46568ECD45A}"/>
          </ac:grpSpMkLst>
        </pc:grpChg>
        <pc:grpChg chg="add mod">
          <ac:chgData name="Jennie Kerwin" userId="89cc6116eb6c0dac" providerId="LiveId" clId="{046F1BC9-06B5-4D76-AC66-F3DDF3EB94E9}" dt="2020-05-14T08:39:28.374" v="213" actId="1038"/>
          <ac:grpSpMkLst>
            <pc:docMk/>
            <pc:sldMk cId="2283309265" sldId="339"/>
            <ac:grpSpMk id="137" creationId="{62301EF6-AE94-4E34-9FAF-D6D2659F5910}"/>
          </ac:grpSpMkLst>
        </pc:grpChg>
        <pc:grpChg chg="add mod">
          <ac:chgData name="Jennie Kerwin" userId="89cc6116eb6c0dac" providerId="LiveId" clId="{046F1BC9-06B5-4D76-AC66-F3DDF3EB94E9}" dt="2020-05-14T08:39:28.374" v="213" actId="1038"/>
          <ac:grpSpMkLst>
            <pc:docMk/>
            <pc:sldMk cId="2283309265" sldId="339"/>
            <ac:grpSpMk id="140" creationId="{AB5D2280-D8C9-4961-9DEC-8364A56E18C2}"/>
          </ac:grpSpMkLst>
        </pc:grpChg>
        <pc:grpChg chg="add mod">
          <ac:chgData name="Jennie Kerwin" userId="89cc6116eb6c0dac" providerId="LiveId" clId="{046F1BC9-06B5-4D76-AC66-F3DDF3EB94E9}" dt="2020-05-14T08:39:28.374" v="213" actId="1038"/>
          <ac:grpSpMkLst>
            <pc:docMk/>
            <pc:sldMk cId="2283309265" sldId="339"/>
            <ac:grpSpMk id="143" creationId="{D3D0FFBF-0064-4EE9-862A-7B5F5AFADD4C}"/>
          </ac:grpSpMkLst>
        </pc:grpChg>
        <pc:grpChg chg="add mod">
          <ac:chgData name="Jennie Kerwin" userId="89cc6116eb6c0dac" providerId="LiveId" clId="{046F1BC9-06B5-4D76-AC66-F3DDF3EB94E9}" dt="2020-05-14T08:39:28.374" v="213" actId="1038"/>
          <ac:grpSpMkLst>
            <pc:docMk/>
            <pc:sldMk cId="2283309265" sldId="339"/>
            <ac:grpSpMk id="146" creationId="{32572E45-3599-4621-A868-E95CF3747F5A}"/>
          </ac:grpSpMkLst>
        </pc:grpChg>
        <pc:grpChg chg="add del mod">
          <ac:chgData name="Jennie Kerwin" userId="89cc6116eb6c0dac" providerId="LiveId" clId="{046F1BC9-06B5-4D76-AC66-F3DDF3EB94E9}" dt="2020-05-14T08:40:53.377" v="216" actId="478"/>
          <ac:grpSpMkLst>
            <pc:docMk/>
            <pc:sldMk cId="2283309265" sldId="339"/>
            <ac:grpSpMk id="149" creationId="{FB219977-B64A-48C8-91FE-36A7D660FAFB}"/>
          </ac:grpSpMkLst>
        </pc:grpChg>
        <pc:grpChg chg="add mod">
          <ac:chgData name="Jennie Kerwin" userId="89cc6116eb6c0dac" providerId="LiveId" clId="{046F1BC9-06B5-4D76-AC66-F3DDF3EB94E9}" dt="2020-05-14T08:39:28.374" v="213" actId="1038"/>
          <ac:grpSpMkLst>
            <pc:docMk/>
            <pc:sldMk cId="2283309265" sldId="339"/>
            <ac:grpSpMk id="152" creationId="{37D24748-C8AB-4144-B118-372EA6CA21D3}"/>
          </ac:grpSpMkLst>
        </pc:grpChg>
        <pc:picChg chg="del">
          <ac:chgData name="Jennie Kerwin" userId="89cc6116eb6c0dac" providerId="LiveId" clId="{046F1BC9-06B5-4D76-AC66-F3DDF3EB94E9}" dt="2020-05-14T08:03:39.367" v="1" actId="478"/>
          <ac:picMkLst>
            <pc:docMk/>
            <pc:sldMk cId="2283309265" sldId="339"/>
            <ac:picMk id="6" creationId="{B5FC026E-D0FB-4BD9-AD3F-A7AF6DAABC14}"/>
          </ac:picMkLst>
        </pc:picChg>
        <pc:picChg chg="mod">
          <ac:chgData name="Jennie Kerwin" userId="89cc6116eb6c0dac" providerId="LiveId" clId="{046F1BC9-06B5-4D76-AC66-F3DDF3EB94E9}" dt="2020-05-14T08:15:20.597" v="98" actId="1076"/>
          <ac:picMkLst>
            <pc:docMk/>
            <pc:sldMk cId="2283309265" sldId="339"/>
            <ac:picMk id="17" creationId="{932EBCF3-8E02-4516-BA0D-F38CFB9EB973}"/>
          </ac:picMkLst>
        </pc:picChg>
      </pc:sldChg>
      <pc:sldChg chg="del">
        <pc:chgData name="Jennie Kerwin" userId="89cc6116eb6c0dac" providerId="LiveId" clId="{046F1BC9-06B5-4D76-AC66-F3DDF3EB94E9}" dt="2020-05-14T08:45:49.186" v="236" actId="2696"/>
        <pc:sldMkLst>
          <pc:docMk/>
          <pc:sldMk cId="141371469" sldId="342"/>
        </pc:sldMkLst>
      </pc:sldChg>
      <pc:sldChg chg="del">
        <pc:chgData name="Jennie Kerwin" userId="89cc6116eb6c0dac" providerId="LiveId" clId="{046F1BC9-06B5-4D76-AC66-F3DDF3EB94E9}" dt="2020-05-14T08:45:35.732" v="235" actId="2696"/>
        <pc:sldMkLst>
          <pc:docMk/>
          <pc:sldMk cId="3646970158" sldId="343"/>
        </pc:sldMkLst>
      </pc:sldChg>
      <pc:sldChg chg="addSp delSp modSp delAnim modAnim">
        <pc:chgData name="Jennie Kerwin" userId="89cc6116eb6c0dac" providerId="LiveId" clId="{046F1BC9-06B5-4D76-AC66-F3DDF3EB94E9}" dt="2020-05-14T09:07:44.442" v="404" actId="1582"/>
        <pc:sldMkLst>
          <pc:docMk/>
          <pc:sldMk cId="1113702959" sldId="344"/>
        </pc:sldMkLst>
        <pc:spChg chg="del">
          <ac:chgData name="Jennie Kerwin" userId="89cc6116eb6c0dac" providerId="LiveId" clId="{046F1BC9-06B5-4D76-AC66-F3DDF3EB94E9}" dt="2020-05-14T08:42:16.621" v="219" actId="478"/>
          <ac:spMkLst>
            <pc:docMk/>
            <pc:sldMk cId="1113702959" sldId="344"/>
            <ac:spMk id="23" creationId="{F5FBFF56-AD9B-4A68-B7CC-BD8CA06936E2}"/>
          </ac:spMkLst>
        </pc:spChg>
        <pc:spChg chg="mod">
          <ac:chgData name="Jennie Kerwin" userId="89cc6116eb6c0dac" providerId="LiveId" clId="{046F1BC9-06B5-4D76-AC66-F3DDF3EB94E9}" dt="2020-05-14T08:43:39.192" v="224" actId="1582"/>
          <ac:spMkLst>
            <pc:docMk/>
            <pc:sldMk cId="1113702959" sldId="344"/>
            <ac:spMk id="37" creationId="{681EB521-0624-4FD0-A317-D756C54505C9}"/>
          </ac:spMkLst>
        </pc:spChg>
        <pc:spChg chg="mod">
          <ac:chgData name="Jennie Kerwin" userId="89cc6116eb6c0dac" providerId="LiveId" clId="{046F1BC9-06B5-4D76-AC66-F3DDF3EB94E9}" dt="2020-05-14T08:43:39.192" v="224" actId="1582"/>
          <ac:spMkLst>
            <pc:docMk/>
            <pc:sldMk cId="1113702959" sldId="344"/>
            <ac:spMk id="38" creationId="{E8FA1EE1-5D21-45CA-91E8-04FA4BD05F4F}"/>
          </ac:spMkLst>
        </pc:spChg>
        <pc:spChg chg="mod">
          <ac:chgData name="Jennie Kerwin" userId="89cc6116eb6c0dac" providerId="LiveId" clId="{046F1BC9-06B5-4D76-AC66-F3DDF3EB94E9}" dt="2020-05-14T08:43:39.192" v="224" actId="1582"/>
          <ac:spMkLst>
            <pc:docMk/>
            <pc:sldMk cId="1113702959" sldId="344"/>
            <ac:spMk id="39" creationId="{09529E4B-06D8-4F38-9A52-8FE303EFA072}"/>
          </ac:spMkLst>
        </pc:spChg>
        <pc:spChg chg="mod">
          <ac:chgData name="Jennie Kerwin" userId="89cc6116eb6c0dac" providerId="LiveId" clId="{046F1BC9-06B5-4D76-AC66-F3DDF3EB94E9}" dt="2020-05-14T08:43:39.192" v="224" actId="1582"/>
          <ac:spMkLst>
            <pc:docMk/>
            <pc:sldMk cId="1113702959" sldId="344"/>
            <ac:spMk id="40" creationId="{9349CFBF-84DE-4BDB-A200-728CC64D2EC5}"/>
          </ac:spMkLst>
        </pc:spChg>
        <pc:spChg chg="mod">
          <ac:chgData name="Jennie Kerwin" userId="89cc6116eb6c0dac" providerId="LiveId" clId="{046F1BC9-06B5-4D76-AC66-F3DDF3EB94E9}" dt="2020-05-14T08:43:39.192" v="224" actId="1582"/>
          <ac:spMkLst>
            <pc:docMk/>
            <pc:sldMk cId="1113702959" sldId="344"/>
            <ac:spMk id="41" creationId="{409CA833-4435-413E-BAF7-E575A911F3FE}"/>
          </ac:spMkLst>
        </pc:spChg>
        <pc:spChg chg="mod">
          <ac:chgData name="Jennie Kerwin" userId="89cc6116eb6c0dac" providerId="LiveId" clId="{046F1BC9-06B5-4D76-AC66-F3DDF3EB94E9}" dt="2020-05-14T08:43:39.192" v="224" actId="1582"/>
          <ac:spMkLst>
            <pc:docMk/>
            <pc:sldMk cId="1113702959" sldId="344"/>
            <ac:spMk id="42" creationId="{9397F040-F95C-4143-976E-325C027C3B23}"/>
          </ac:spMkLst>
        </pc:spChg>
        <pc:spChg chg="mod">
          <ac:chgData name="Jennie Kerwin" userId="89cc6116eb6c0dac" providerId="LiveId" clId="{046F1BC9-06B5-4D76-AC66-F3DDF3EB94E9}" dt="2020-05-14T08:43:39.192" v="224" actId="1582"/>
          <ac:spMkLst>
            <pc:docMk/>
            <pc:sldMk cId="1113702959" sldId="344"/>
            <ac:spMk id="43" creationId="{7ED9345C-6230-4456-AC1A-EF4E22C7CBEC}"/>
          </ac:spMkLst>
        </pc:spChg>
        <pc:spChg chg="mod">
          <ac:chgData name="Jennie Kerwin" userId="89cc6116eb6c0dac" providerId="LiveId" clId="{046F1BC9-06B5-4D76-AC66-F3DDF3EB94E9}" dt="2020-05-14T08:43:39.192" v="224" actId="1582"/>
          <ac:spMkLst>
            <pc:docMk/>
            <pc:sldMk cId="1113702959" sldId="344"/>
            <ac:spMk id="44" creationId="{893A1831-D367-495B-BBEB-01D0DA320773}"/>
          </ac:spMkLst>
        </pc:spChg>
        <pc:spChg chg="mod">
          <ac:chgData name="Jennie Kerwin" userId="89cc6116eb6c0dac" providerId="LiveId" clId="{046F1BC9-06B5-4D76-AC66-F3DDF3EB94E9}" dt="2020-05-14T08:43:39.192" v="224" actId="1582"/>
          <ac:spMkLst>
            <pc:docMk/>
            <pc:sldMk cId="1113702959" sldId="344"/>
            <ac:spMk id="45" creationId="{F4F6D4CC-5F3E-429E-9D1D-2B32813EAB21}"/>
          </ac:spMkLst>
        </pc:spChg>
        <pc:spChg chg="mod">
          <ac:chgData name="Jennie Kerwin" userId="89cc6116eb6c0dac" providerId="LiveId" clId="{046F1BC9-06B5-4D76-AC66-F3DDF3EB94E9}" dt="2020-05-14T08:43:39.192" v="224" actId="1582"/>
          <ac:spMkLst>
            <pc:docMk/>
            <pc:sldMk cId="1113702959" sldId="344"/>
            <ac:spMk id="46" creationId="{CB7460F1-42D9-4A2D-B6A6-B27A39D7C181}"/>
          </ac:spMkLst>
        </pc:spChg>
        <pc:spChg chg="mod">
          <ac:chgData name="Jennie Kerwin" userId="89cc6116eb6c0dac" providerId="LiveId" clId="{046F1BC9-06B5-4D76-AC66-F3DDF3EB94E9}" dt="2020-05-14T08:43:39.192" v="224" actId="1582"/>
          <ac:spMkLst>
            <pc:docMk/>
            <pc:sldMk cId="1113702959" sldId="344"/>
            <ac:spMk id="47" creationId="{98ABA3FF-63E2-4F97-ACE6-869FD63D8192}"/>
          </ac:spMkLst>
        </pc:spChg>
        <pc:spChg chg="mod">
          <ac:chgData name="Jennie Kerwin" userId="89cc6116eb6c0dac" providerId="LiveId" clId="{046F1BC9-06B5-4D76-AC66-F3DDF3EB94E9}" dt="2020-05-14T08:43:39.192" v="224" actId="1582"/>
          <ac:spMkLst>
            <pc:docMk/>
            <pc:sldMk cId="1113702959" sldId="344"/>
            <ac:spMk id="48" creationId="{5FD799B5-FF6D-49B5-8EA1-E132B6D02EC2}"/>
          </ac:spMkLst>
        </pc:spChg>
        <pc:spChg chg="mod">
          <ac:chgData name="Jennie Kerwin" userId="89cc6116eb6c0dac" providerId="LiveId" clId="{046F1BC9-06B5-4D76-AC66-F3DDF3EB94E9}" dt="2020-05-14T08:43:39.192" v="224" actId="1582"/>
          <ac:spMkLst>
            <pc:docMk/>
            <pc:sldMk cId="1113702959" sldId="344"/>
            <ac:spMk id="49" creationId="{FC5CAD86-5869-47F5-996F-69A008DDA45B}"/>
          </ac:spMkLst>
        </pc:spChg>
        <pc:spChg chg="mod">
          <ac:chgData name="Jennie Kerwin" userId="89cc6116eb6c0dac" providerId="LiveId" clId="{046F1BC9-06B5-4D76-AC66-F3DDF3EB94E9}" dt="2020-05-14T08:43:39.192" v="224" actId="1582"/>
          <ac:spMkLst>
            <pc:docMk/>
            <pc:sldMk cId="1113702959" sldId="344"/>
            <ac:spMk id="50" creationId="{D0FC3066-CB5E-435A-A9C5-E7E43E5DE136}"/>
          </ac:spMkLst>
        </pc:spChg>
        <pc:spChg chg="mod">
          <ac:chgData name="Jennie Kerwin" userId="89cc6116eb6c0dac" providerId="LiveId" clId="{046F1BC9-06B5-4D76-AC66-F3DDF3EB94E9}" dt="2020-05-14T09:07:44.442" v="404" actId="1582"/>
          <ac:spMkLst>
            <pc:docMk/>
            <pc:sldMk cId="1113702959" sldId="344"/>
            <ac:spMk id="60" creationId="{F96D528D-E1BA-48F4-84C6-66071244BF25}"/>
          </ac:spMkLst>
        </pc:spChg>
        <pc:spChg chg="mod">
          <ac:chgData name="Jennie Kerwin" userId="89cc6116eb6c0dac" providerId="LiveId" clId="{046F1BC9-06B5-4D76-AC66-F3DDF3EB94E9}" dt="2020-05-14T09:07:44.442" v="404" actId="1582"/>
          <ac:spMkLst>
            <pc:docMk/>
            <pc:sldMk cId="1113702959" sldId="344"/>
            <ac:spMk id="61" creationId="{F71D8912-3F99-48E7-BF3D-B70AF87DBBF2}"/>
          </ac:spMkLst>
        </pc:spChg>
        <pc:spChg chg="add mod">
          <ac:chgData name="Jennie Kerwin" userId="89cc6116eb6c0dac" providerId="LiveId" clId="{046F1BC9-06B5-4D76-AC66-F3DDF3EB94E9}" dt="2020-05-14T08:43:57.584" v="226" actId="1076"/>
          <ac:spMkLst>
            <pc:docMk/>
            <pc:sldMk cId="1113702959" sldId="344"/>
            <ac:spMk id="62" creationId="{1D5FB714-03F5-4FF9-9727-375B5E3443ED}"/>
          </ac:spMkLst>
        </pc:spChg>
        <pc:spChg chg="add mod">
          <ac:chgData name="Jennie Kerwin" userId="89cc6116eb6c0dac" providerId="LiveId" clId="{046F1BC9-06B5-4D76-AC66-F3DDF3EB94E9}" dt="2020-05-14T08:44:08.456" v="228" actId="1076"/>
          <ac:spMkLst>
            <pc:docMk/>
            <pc:sldMk cId="1113702959" sldId="344"/>
            <ac:spMk id="63" creationId="{CCDADDA9-C05C-4822-BA00-B7E28E730506}"/>
          </ac:spMkLst>
        </pc:spChg>
        <pc:spChg chg="add mod">
          <ac:chgData name="Jennie Kerwin" userId="89cc6116eb6c0dac" providerId="LiveId" clId="{046F1BC9-06B5-4D76-AC66-F3DDF3EB94E9}" dt="2020-05-14T08:44:27.690" v="230" actId="1076"/>
          <ac:spMkLst>
            <pc:docMk/>
            <pc:sldMk cId="1113702959" sldId="344"/>
            <ac:spMk id="64" creationId="{9965C8CF-90C0-4FF5-AD36-D4AE0A60CE59}"/>
          </ac:spMkLst>
        </pc:spChg>
        <pc:spChg chg="add mod">
          <ac:chgData name="Jennie Kerwin" userId="89cc6116eb6c0dac" providerId="LiveId" clId="{046F1BC9-06B5-4D76-AC66-F3DDF3EB94E9}" dt="2020-05-14T08:44:27.690" v="230" actId="1076"/>
          <ac:spMkLst>
            <pc:docMk/>
            <pc:sldMk cId="1113702959" sldId="344"/>
            <ac:spMk id="65" creationId="{F35B93E4-74CC-4AB2-AD61-FF96087F63D4}"/>
          </ac:spMkLst>
        </pc:spChg>
        <pc:spChg chg="add mod">
          <ac:chgData name="Jennie Kerwin" userId="89cc6116eb6c0dac" providerId="LiveId" clId="{046F1BC9-06B5-4D76-AC66-F3DDF3EB94E9}" dt="2020-05-14T08:44:49.933" v="232" actId="1076"/>
          <ac:spMkLst>
            <pc:docMk/>
            <pc:sldMk cId="1113702959" sldId="344"/>
            <ac:spMk id="66" creationId="{9712E8A1-8BC0-4CC1-8F22-9A46269B4866}"/>
          </ac:spMkLst>
        </pc:spChg>
        <pc:spChg chg="add mod">
          <ac:chgData name="Jennie Kerwin" userId="89cc6116eb6c0dac" providerId="LiveId" clId="{046F1BC9-06B5-4D76-AC66-F3DDF3EB94E9}" dt="2020-05-14T08:44:49.933" v="232" actId="1076"/>
          <ac:spMkLst>
            <pc:docMk/>
            <pc:sldMk cId="1113702959" sldId="344"/>
            <ac:spMk id="67" creationId="{929D8472-0C22-4A1B-9035-F1C8BAC5C60F}"/>
          </ac:spMkLst>
        </pc:spChg>
        <pc:grpChg chg="mod">
          <ac:chgData name="Jennie Kerwin" userId="89cc6116eb6c0dac" providerId="LiveId" clId="{046F1BC9-06B5-4D76-AC66-F3DDF3EB94E9}" dt="2020-05-14T08:42:50.014" v="222" actId="1076"/>
          <ac:grpSpMkLst>
            <pc:docMk/>
            <pc:sldMk cId="1113702959" sldId="344"/>
            <ac:grpSpMk id="4" creationId="{CAFAB30A-F2F5-4131-81E7-2814F95EFA5B}"/>
          </ac:grpSpMkLst>
        </pc:grpChg>
        <pc:grpChg chg="mod">
          <ac:chgData name="Jennie Kerwin" userId="89cc6116eb6c0dac" providerId="LiveId" clId="{046F1BC9-06B5-4D76-AC66-F3DDF3EB94E9}" dt="2020-05-14T08:42:50.014" v="222" actId="1076"/>
          <ac:grpSpMkLst>
            <pc:docMk/>
            <pc:sldMk cId="1113702959" sldId="344"/>
            <ac:grpSpMk id="13" creationId="{28818D10-4A92-455E-B536-34B54BD57D43}"/>
          </ac:grpSpMkLst>
        </pc:grpChg>
        <pc:grpChg chg="del">
          <ac:chgData name="Jennie Kerwin" userId="89cc6116eb6c0dac" providerId="LiveId" clId="{046F1BC9-06B5-4D76-AC66-F3DDF3EB94E9}" dt="2020-05-14T08:42:14.201" v="218" actId="478"/>
          <ac:grpSpMkLst>
            <pc:docMk/>
            <pc:sldMk cId="1113702959" sldId="344"/>
            <ac:grpSpMk id="15" creationId="{7FBB741B-28D8-4245-BEF8-98D1BEC7A24E}"/>
          </ac:grpSpMkLst>
        </pc:grpChg>
        <pc:grpChg chg="mod">
          <ac:chgData name="Jennie Kerwin" userId="89cc6116eb6c0dac" providerId="LiveId" clId="{046F1BC9-06B5-4D76-AC66-F3DDF3EB94E9}" dt="2020-05-14T08:42:50.014" v="222" actId="1076"/>
          <ac:grpSpMkLst>
            <pc:docMk/>
            <pc:sldMk cId="1113702959" sldId="344"/>
            <ac:grpSpMk id="26" creationId="{F45C92CA-D7B9-4A7A-82EF-F8E0EB3A0646}"/>
          </ac:grpSpMkLst>
        </pc:grpChg>
        <pc:grpChg chg="mod">
          <ac:chgData name="Jennie Kerwin" userId="89cc6116eb6c0dac" providerId="LiveId" clId="{046F1BC9-06B5-4D76-AC66-F3DDF3EB94E9}" dt="2020-05-14T08:42:50.014" v="222" actId="1076"/>
          <ac:grpSpMkLst>
            <pc:docMk/>
            <pc:sldMk cId="1113702959" sldId="344"/>
            <ac:grpSpMk id="31" creationId="{EEBF3155-865A-4B09-B09E-87717BCA4195}"/>
          </ac:grpSpMkLst>
        </pc:grpChg>
        <pc:grpChg chg="mod">
          <ac:chgData name="Jennie Kerwin" userId="89cc6116eb6c0dac" providerId="LiveId" clId="{046F1BC9-06B5-4D76-AC66-F3DDF3EB94E9}" dt="2020-05-14T08:42:50.014" v="222" actId="1076"/>
          <ac:grpSpMkLst>
            <pc:docMk/>
            <pc:sldMk cId="1113702959" sldId="344"/>
            <ac:grpSpMk id="32" creationId="{57C44D49-64B8-4A4D-9344-C9511F05038F}"/>
          </ac:grpSpMkLst>
        </pc:grpChg>
        <pc:grpChg chg="mod">
          <ac:chgData name="Jennie Kerwin" userId="89cc6116eb6c0dac" providerId="LiveId" clId="{046F1BC9-06B5-4D76-AC66-F3DDF3EB94E9}" dt="2020-05-14T08:42:50.014" v="222" actId="1076"/>
          <ac:grpSpMkLst>
            <pc:docMk/>
            <pc:sldMk cId="1113702959" sldId="344"/>
            <ac:grpSpMk id="33" creationId="{F8E7BB2E-BD9A-41CD-8659-C4368B99C2A2}"/>
          </ac:grpSpMkLst>
        </pc:grpChg>
        <pc:grpChg chg="mod">
          <ac:chgData name="Jennie Kerwin" userId="89cc6116eb6c0dac" providerId="LiveId" clId="{046F1BC9-06B5-4D76-AC66-F3DDF3EB94E9}" dt="2020-05-14T08:42:50.014" v="222" actId="1076"/>
          <ac:grpSpMkLst>
            <pc:docMk/>
            <pc:sldMk cId="1113702959" sldId="344"/>
            <ac:grpSpMk id="34" creationId="{3C97CFE2-7547-45C5-8EFF-58957892469C}"/>
          </ac:grpSpMkLst>
        </pc:grpChg>
        <pc:grpChg chg="mod">
          <ac:chgData name="Jennie Kerwin" userId="89cc6116eb6c0dac" providerId="LiveId" clId="{046F1BC9-06B5-4D76-AC66-F3DDF3EB94E9}" dt="2020-05-14T08:42:50.014" v="222" actId="1076"/>
          <ac:grpSpMkLst>
            <pc:docMk/>
            <pc:sldMk cId="1113702959" sldId="344"/>
            <ac:grpSpMk id="35" creationId="{1A4CD13F-7F10-45F3-B7CC-97F7B7E15EDF}"/>
          </ac:grpSpMkLst>
        </pc:grpChg>
        <pc:grpChg chg="mod">
          <ac:chgData name="Jennie Kerwin" userId="89cc6116eb6c0dac" providerId="LiveId" clId="{046F1BC9-06B5-4D76-AC66-F3DDF3EB94E9}" dt="2020-05-14T08:42:50.014" v="222" actId="1076"/>
          <ac:grpSpMkLst>
            <pc:docMk/>
            <pc:sldMk cId="1113702959" sldId="344"/>
            <ac:grpSpMk id="36" creationId="{E75B362F-B804-4071-9260-C355F5DFC225}"/>
          </ac:grpSpMkLst>
        </pc:grpChg>
        <pc:grpChg chg="mod">
          <ac:chgData name="Jennie Kerwin" userId="89cc6116eb6c0dac" providerId="LiveId" clId="{046F1BC9-06B5-4D76-AC66-F3DDF3EB94E9}" dt="2020-05-14T08:42:08.810" v="217" actId="1076"/>
          <ac:grpSpMkLst>
            <pc:docMk/>
            <pc:sldMk cId="1113702959" sldId="344"/>
            <ac:grpSpMk id="54" creationId="{86AD31F2-C7BE-49FD-A77E-AC5027E1A659}"/>
          </ac:grpSpMkLst>
        </pc:grpChg>
        <pc:grpChg chg="del mod">
          <ac:chgData name="Jennie Kerwin" userId="89cc6116eb6c0dac" providerId="LiveId" clId="{046F1BC9-06B5-4D76-AC66-F3DDF3EB94E9}" dt="2020-05-14T08:42:35.363" v="220" actId="478"/>
          <ac:grpSpMkLst>
            <pc:docMk/>
            <pc:sldMk cId="1113702959" sldId="344"/>
            <ac:grpSpMk id="56" creationId="{19B4EF2B-9D58-4145-B6D5-655487602B42}"/>
          </ac:grpSpMkLst>
        </pc:grpChg>
        <pc:grpChg chg="add">
          <ac:chgData name="Jennie Kerwin" userId="89cc6116eb6c0dac" providerId="LiveId" clId="{046F1BC9-06B5-4D76-AC66-F3DDF3EB94E9}" dt="2020-05-14T08:42:38.713" v="221"/>
          <ac:grpSpMkLst>
            <pc:docMk/>
            <pc:sldMk cId="1113702959" sldId="344"/>
            <ac:grpSpMk id="57" creationId="{89F25BB3-7951-439B-A215-711F2329862D}"/>
          </ac:grpSpMkLst>
        </pc:grpChg>
        <pc:grpChg chg="add mod">
          <ac:chgData name="Jennie Kerwin" userId="89cc6116eb6c0dac" providerId="LiveId" clId="{046F1BC9-06B5-4D76-AC66-F3DDF3EB94E9}" dt="2020-05-14T08:45:02.484" v="234" actId="1076"/>
          <ac:grpSpMkLst>
            <pc:docMk/>
            <pc:sldMk cId="1113702959" sldId="344"/>
            <ac:grpSpMk id="68" creationId="{39520A26-9961-4972-900B-D23D00FC3D88}"/>
          </ac:grpSpMkLst>
        </pc:grpChg>
      </pc:sldChg>
      <pc:sldChg chg="addSp delSp modSp delAnim modAnim">
        <pc:chgData name="Jennie Kerwin" userId="89cc6116eb6c0dac" providerId="LiveId" clId="{046F1BC9-06B5-4D76-AC66-F3DDF3EB94E9}" dt="2020-05-14T09:06:38.981" v="403" actId="1076"/>
        <pc:sldMkLst>
          <pc:docMk/>
          <pc:sldMk cId="2790481438" sldId="345"/>
        </pc:sldMkLst>
        <pc:spChg chg="mod topLvl">
          <ac:chgData name="Jennie Kerwin" userId="89cc6116eb6c0dac" providerId="LiveId" clId="{046F1BC9-06B5-4D76-AC66-F3DDF3EB94E9}" dt="2020-05-14T08:55:26.877" v="298" actId="1076"/>
          <ac:spMkLst>
            <pc:docMk/>
            <pc:sldMk cId="2790481438" sldId="345"/>
            <ac:spMk id="16" creationId="{E8BC7A19-7578-461F-9203-15C573CFC918}"/>
          </ac:spMkLst>
        </pc:spChg>
        <pc:spChg chg="add mod topLvl">
          <ac:chgData name="Jennie Kerwin" userId="89cc6116eb6c0dac" providerId="LiveId" clId="{046F1BC9-06B5-4D76-AC66-F3DDF3EB94E9}" dt="2020-05-14T08:52:19.834" v="286" actId="164"/>
          <ac:spMkLst>
            <pc:docMk/>
            <pc:sldMk cId="2790481438" sldId="345"/>
            <ac:spMk id="80" creationId="{BCEF2501-B6E5-4488-BD07-70CC8A76EC19}"/>
          </ac:spMkLst>
        </pc:spChg>
        <pc:spChg chg="add mod topLvl">
          <ac:chgData name="Jennie Kerwin" userId="89cc6116eb6c0dac" providerId="LiveId" clId="{046F1BC9-06B5-4D76-AC66-F3DDF3EB94E9}" dt="2020-05-14T08:52:19.834" v="286" actId="164"/>
          <ac:spMkLst>
            <pc:docMk/>
            <pc:sldMk cId="2790481438" sldId="345"/>
            <ac:spMk id="81" creationId="{0934C2D6-467F-4084-BD83-B227C8972735}"/>
          </ac:spMkLst>
        </pc:spChg>
        <pc:spChg chg="add mod">
          <ac:chgData name="Jennie Kerwin" userId="89cc6116eb6c0dac" providerId="LiveId" clId="{046F1BC9-06B5-4D76-AC66-F3DDF3EB94E9}" dt="2020-05-14T08:49:59.272" v="273" actId="1038"/>
          <ac:spMkLst>
            <pc:docMk/>
            <pc:sldMk cId="2790481438" sldId="345"/>
            <ac:spMk id="82" creationId="{D955DC66-5030-401D-BADC-E71A6B92B8B7}"/>
          </ac:spMkLst>
        </pc:spChg>
        <pc:spChg chg="add mod">
          <ac:chgData name="Jennie Kerwin" userId="89cc6116eb6c0dac" providerId="LiveId" clId="{046F1BC9-06B5-4D76-AC66-F3DDF3EB94E9}" dt="2020-05-14T08:50:03.322" v="274" actId="1038"/>
          <ac:spMkLst>
            <pc:docMk/>
            <pc:sldMk cId="2790481438" sldId="345"/>
            <ac:spMk id="83" creationId="{E786112B-AFA2-49E7-B3B5-5AB7A810D416}"/>
          </ac:spMkLst>
        </pc:spChg>
        <pc:spChg chg="mod">
          <ac:chgData name="Jennie Kerwin" userId="89cc6116eb6c0dac" providerId="LiveId" clId="{046F1BC9-06B5-4D76-AC66-F3DDF3EB94E9}" dt="2020-05-14T08:54:20.778" v="293" actId="1038"/>
          <ac:spMkLst>
            <pc:docMk/>
            <pc:sldMk cId="2790481438" sldId="345"/>
            <ac:spMk id="88" creationId="{DDF56661-A2AA-4F77-8220-8B60EB35ED1C}"/>
          </ac:spMkLst>
        </pc:spChg>
        <pc:spChg chg="add mod">
          <ac:chgData name="Jennie Kerwin" userId="89cc6116eb6c0dac" providerId="LiveId" clId="{046F1BC9-06B5-4D76-AC66-F3DDF3EB94E9}" dt="2020-05-14T08:55:35.158" v="300" actId="14100"/>
          <ac:spMkLst>
            <pc:docMk/>
            <pc:sldMk cId="2790481438" sldId="345"/>
            <ac:spMk id="90" creationId="{B035FC2D-34B7-4693-B858-F9BA702121B1}"/>
          </ac:spMkLst>
        </pc:spChg>
        <pc:spChg chg="mod">
          <ac:chgData name="Jennie Kerwin" userId="89cc6116eb6c0dac" providerId="LiveId" clId="{046F1BC9-06B5-4D76-AC66-F3DDF3EB94E9}" dt="2020-05-14T08:56:08.171" v="304" actId="1037"/>
          <ac:spMkLst>
            <pc:docMk/>
            <pc:sldMk cId="2790481438" sldId="345"/>
            <ac:spMk id="93" creationId="{E4557E61-0090-49CF-9043-8F17D7599FC6}"/>
          </ac:spMkLst>
        </pc:spChg>
        <pc:spChg chg="mod">
          <ac:chgData name="Jennie Kerwin" userId="89cc6116eb6c0dac" providerId="LiveId" clId="{046F1BC9-06B5-4D76-AC66-F3DDF3EB94E9}" dt="2020-05-14T08:58:24.259" v="317" actId="14100"/>
          <ac:spMkLst>
            <pc:docMk/>
            <pc:sldMk cId="2790481438" sldId="345"/>
            <ac:spMk id="107" creationId="{24B7556E-6973-4874-A380-82DD8148F811}"/>
          </ac:spMkLst>
        </pc:spChg>
        <pc:spChg chg="mod">
          <ac:chgData name="Jennie Kerwin" userId="89cc6116eb6c0dac" providerId="LiveId" clId="{046F1BC9-06B5-4D76-AC66-F3DDF3EB94E9}" dt="2020-05-14T08:58:31.809" v="318" actId="14100"/>
          <ac:spMkLst>
            <pc:docMk/>
            <pc:sldMk cId="2790481438" sldId="345"/>
            <ac:spMk id="108" creationId="{ACBFB2D7-BE91-47EF-8B8C-E10F301BF9D7}"/>
          </ac:spMkLst>
        </pc:spChg>
        <pc:spChg chg="mod">
          <ac:chgData name="Jennie Kerwin" userId="89cc6116eb6c0dac" providerId="LiveId" clId="{046F1BC9-06B5-4D76-AC66-F3DDF3EB94E9}" dt="2020-05-14T08:59:02.724" v="321" actId="14100"/>
          <ac:spMkLst>
            <pc:docMk/>
            <pc:sldMk cId="2790481438" sldId="345"/>
            <ac:spMk id="119" creationId="{C70CFBAC-76E2-46BD-9E88-057EDE6C4A28}"/>
          </ac:spMkLst>
        </pc:spChg>
        <pc:spChg chg="mod">
          <ac:chgData name="Jennie Kerwin" userId="89cc6116eb6c0dac" providerId="LiveId" clId="{046F1BC9-06B5-4D76-AC66-F3DDF3EB94E9}" dt="2020-05-14T08:58:41.501" v="319" actId="14100"/>
          <ac:spMkLst>
            <pc:docMk/>
            <pc:sldMk cId="2790481438" sldId="345"/>
            <ac:spMk id="120" creationId="{7AEB565C-0D28-4085-AFE7-ABB974AE7809}"/>
          </ac:spMkLst>
        </pc:spChg>
        <pc:spChg chg="add mod">
          <ac:chgData name="Jennie Kerwin" userId="89cc6116eb6c0dac" providerId="LiveId" clId="{046F1BC9-06B5-4D76-AC66-F3DDF3EB94E9}" dt="2020-05-14T09:00:56.220" v="371" actId="1076"/>
          <ac:spMkLst>
            <pc:docMk/>
            <pc:sldMk cId="2790481438" sldId="345"/>
            <ac:spMk id="121" creationId="{2ED6FFC9-AC8E-453D-8D44-2A9182FF5B42}"/>
          </ac:spMkLst>
        </pc:spChg>
        <pc:spChg chg="mod">
          <ac:chgData name="Jennie Kerwin" userId="89cc6116eb6c0dac" providerId="LiveId" clId="{046F1BC9-06B5-4D76-AC66-F3DDF3EB94E9}" dt="2020-05-14T09:04:49.469" v="397" actId="1035"/>
          <ac:spMkLst>
            <pc:docMk/>
            <pc:sldMk cId="2790481438" sldId="345"/>
            <ac:spMk id="135" creationId="{DC2BC0CD-4DE2-4011-82E7-64E7EDFB0E96}"/>
          </ac:spMkLst>
        </pc:spChg>
        <pc:spChg chg="mod">
          <ac:chgData name="Jennie Kerwin" userId="89cc6116eb6c0dac" providerId="LiveId" clId="{046F1BC9-06B5-4D76-AC66-F3DDF3EB94E9}" dt="2020-05-14T09:04:24.835" v="394" actId="688"/>
          <ac:spMkLst>
            <pc:docMk/>
            <pc:sldMk cId="2790481438" sldId="345"/>
            <ac:spMk id="136" creationId="{0295AEA1-023D-4D41-AB79-9F5DCDCD4472}"/>
          </ac:spMkLst>
        </pc:spChg>
        <pc:spChg chg="add mod">
          <ac:chgData name="Jennie Kerwin" userId="89cc6116eb6c0dac" providerId="LiveId" clId="{046F1BC9-06B5-4D76-AC66-F3DDF3EB94E9}" dt="2020-05-14T09:02:27.505" v="378" actId="164"/>
          <ac:spMkLst>
            <pc:docMk/>
            <pc:sldMk cId="2790481438" sldId="345"/>
            <ac:spMk id="158" creationId="{36C119FF-EDAE-4EF4-8D93-A3292747EF9A}"/>
          </ac:spMkLst>
        </pc:spChg>
        <pc:spChg chg="add mod">
          <ac:chgData name="Jennie Kerwin" userId="89cc6116eb6c0dac" providerId="LiveId" clId="{046F1BC9-06B5-4D76-AC66-F3DDF3EB94E9}" dt="2020-05-14T09:02:27.505" v="378" actId="164"/>
          <ac:spMkLst>
            <pc:docMk/>
            <pc:sldMk cId="2790481438" sldId="345"/>
            <ac:spMk id="159" creationId="{C3453CD4-7395-4481-AC76-353A90C2DF08}"/>
          </ac:spMkLst>
        </pc:spChg>
        <pc:spChg chg="mod">
          <ac:chgData name="Jennie Kerwin" userId="89cc6116eb6c0dac" providerId="LiveId" clId="{046F1BC9-06B5-4D76-AC66-F3DDF3EB94E9}" dt="2020-05-14T09:03:33.985" v="389" actId="1037"/>
          <ac:spMkLst>
            <pc:docMk/>
            <pc:sldMk cId="2790481438" sldId="345"/>
            <ac:spMk id="171" creationId="{E26C6B33-FCD9-481E-83D7-38D084904D58}"/>
          </ac:spMkLst>
        </pc:spChg>
        <pc:spChg chg="add mod">
          <ac:chgData name="Jennie Kerwin" userId="89cc6116eb6c0dac" providerId="LiveId" clId="{046F1BC9-06B5-4D76-AC66-F3DDF3EB94E9}" dt="2020-05-14T09:06:38.981" v="403" actId="1076"/>
          <ac:spMkLst>
            <pc:docMk/>
            <pc:sldMk cId="2790481438" sldId="345"/>
            <ac:spMk id="173" creationId="{D577C9F5-01E9-4410-8E7D-E326990E02E9}"/>
          </ac:spMkLst>
        </pc:spChg>
        <pc:grpChg chg="add del mod topLvl">
          <ac:chgData name="Jennie Kerwin" userId="89cc6116eb6c0dac" providerId="LiveId" clId="{046F1BC9-06B5-4D76-AC66-F3DDF3EB94E9}" dt="2020-05-14T09:04:14.164" v="393" actId="1076"/>
          <ac:grpSpMkLst>
            <pc:docMk/>
            <pc:sldMk cId="2790481438" sldId="345"/>
            <ac:grpSpMk id="4" creationId="{CAFAB30A-F2F5-4131-81E7-2814F95EFA5B}"/>
          </ac:grpSpMkLst>
        </pc:grpChg>
        <pc:grpChg chg="add mod">
          <ac:chgData name="Jennie Kerwin" userId="89cc6116eb6c0dac" providerId="LiveId" clId="{046F1BC9-06B5-4D76-AC66-F3DDF3EB94E9}" dt="2020-05-14T08:50:09.473" v="275" actId="1038"/>
          <ac:grpSpMkLst>
            <pc:docMk/>
            <pc:sldMk cId="2790481438" sldId="345"/>
            <ac:grpSpMk id="6" creationId="{318CC164-8B3B-4471-909D-CC90900E8701}"/>
          </ac:grpSpMkLst>
        </pc:grpChg>
        <pc:grpChg chg="add del mod">
          <ac:chgData name="Jennie Kerwin" userId="89cc6116eb6c0dac" providerId="LiveId" clId="{046F1BC9-06B5-4D76-AC66-F3DDF3EB94E9}" dt="2020-05-14T08:52:07.662" v="285" actId="165"/>
          <ac:grpSpMkLst>
            <pc:docMk/>
            <pc:sldMk cId="2790481438" sldId="345"/>
            <ac:grpSpMk id="7" creationId="{44FCF2F5-A793-493A-9693-6653D67FF802}"/>
          </ac:grpSpMkLst>
        </pc:grpChg>
        <pc:grpChg chg="mod">
          <ac:chgData name="Jennie Kerwin" userId="89cc6116eb6c0dac" providerId="LiveId" clId="{046F1BC9-06B5-4D76-AC66-F3DDF3EB94E9}" dt="2020-05-14T09:04:14.164" v="393" actId="1076"/>
          <ac:grpSpMkLst>
            <pc:docMk/>
            <pc:sldMk cId="2790481438" sldId="345"/>
            <ac:grpSpMk id="13" creationId="{28818D10-4A92-455E-B536-34B54BD57D43}"/>
          </ac:grpSpMkLst>
        </pc:grpChg>
        <pc:grpChg chg="del">
          <ac:chgData name="Jennie Kerwin" userId="89cc6116eb6c0dac" providerId="LiveId" clId="{046F1BC9-06B5-4D76-AC66-F3DDF3EB94E9}" dt="2020-05-14T08:46:52.675" v="243" actId="478"/>
          <ac:grpSpMkLst>
            <pc:docMk/>
            <pc:sldMk cId="2790481438" sldId="345"/>
            <ac:grpSpMk id="15" creationId="{7FBB741B-28D8-4245-BEF8-98D1BEC7A24E}"/>
          </ac:grpSpMkLst>
        </pc:grpChg>
        <pc:grpChg chg="add mod">
          <ac:chgData name="Jennie Kerwin" userId="89cc6116eb6c0dac" providerId="LiveId" clId="{046F1BC9-06B5-4D76-AC66-F3DDF3EB94E9}" dt="2020-05-14T08:52:19.834" v="286" actId="164"/>
          <ac:grpSpMkLst>
            <pc:docMk/>
            <pc:sldMk cId="2790481438" sldId="345"/>
            <ac:grpSpMk id="23" creationId="{EBABF58C-0AF0-4A09-87FB-0B87F20A5EFA}"/>
          </ac:grpSpMkLst>
        </pc:grpChg>
        <pc:grpChg chg="mod">
          <ac:chgData name="Jennie Kerwin" userId="89cc6116eb6c0dac" providerId="LiveId" clId="{046F1BC9-06B5-4D76-AC66-F3DDF3EB94E9}" dt="2020-05-14T09:04:14.164" v="393" actId="1076"/>
          <ac:grpSpMkLst>
            <pc:docMk/>
            <pc:sldMk cId="2790481438" sldId="345"/>
            <ac:grpSpMk id="26" creationId="{F45C92CA-D7B9-4A7A-82EF-F8E0EB3A0646}"/>
          </ac:grpSpMkLst>
        </pc:grpChg>
        <pc:grpChg chg="add mod">
          <ac:chgData name="Jennie Kerwin" userId="89cc6116eb6c0dac" providerId="LiveId" clId="{046F1BC9-06B5-4D76-AC66-F3DDF3EB94E9}" dt="2020-05-14T08:59:13.625" v="322" actId="164"/>
          <ac:grpSpMkLst>
            <pc:docMk/>
            <pc:sldMk cId="2790481438" sldId="345"/>
            <ac:grpSpMk id="31" creationId="{A888345A-7F03-4155-B20E-53F770510584}"/>
          </ac:grpSpMkLst>
        </pc:grpChg>
        <pc:grpChg chg="add mod">
          <ac:chgData name="Jennie Kerwin" userId="89cc6116eb6c0dac" providerId="LiveId" clId="{046F1BC9-06B5-4D76-AC66-F3DDF3EB94E9}" dt="2020-05-14T09:04:49.469" v="397" actId="1035"/>
          <ac:grpSpMkLst>
            <pc:docMk/>
            <pc:sldMk cId="2790481438" sldId="345"/>
            <ac:grpSpMk id="32" creationId="{9A8C36DF-4157-4596-9124-CA208DADDC9E}"/>
          </ac:grpSpMkLst>
        </pc:grpChg>
        <pc:grpChg chg="add mod">
          <ac:chgData name="Jennie Kerwin" userId="89cc6116eb6c0dac" providerId="LiveId" clId="{046F1BC9-06B5-4D76-AC66-F3DDF3EB94E9}" dt="2020-05-14T08:54:20.778" v="293" actId="1038"/>
          <ac:grpSpMkLst>
            <pc:docMk/>
            <pc:sldMk cId="2790481438" sldId="345"/>
            <ac:grpSpMk id="87" creationId="{1726CA22-3932-4D5D-92FB-C7CC92D6648C}"/>
          </ac:grpSpMkLst>
        </pc:grpChg>
        <pc:grpChg chg="add mod">
          <ac:chgData name="Jennie Kerwin" userId="89cc6116eb6c0dac" providerId="LiveId" clId="{046F1BC9-06B5-4D76-AC66-F3DDF3EB94E9}" dt="2020-05-14T08:59:13.625" v="322" actId="164"/>
          <ac:grpSpMkLst>
            <pc:docMk/>
            <pc:sldMk cId="2790481438" sldId="345"/>
            <ac:grpSpMk id="91" creationId="{489327EA-1146-4D23-B0E3-4CCE607A22A0}"/>
          </ac:grpSpMkLst>
        </pc:grpChg>
        <pc:grpChg chg="add mod">
          <ac:chgData name="Jennie Kerwin" userId="89cc6116eb6c0dac" providerId="LiveId" clId="{046F1BC9-06B5-4D76-AC66-F3DDF3EB94E9}" dt="2020-05-14T08:59:13.625" v="322" actId="164"/>
          <ac:grpSpMkLst>
            <pc:docMk/>
            <pc:sldMk cId="2790481438" sldId="345"/>
            <ac:grpSpMk id="94" creationId="{7C915B15-C1CB-4CFF-8D53-9284C630C91B}"/>
          </ac:grpSpMkLst>
        </pc:grpChg>
        <pc:grpChg chg="add mod">
          <ac:chgData name="Jennie Kerwin" userId="89cc6116eb6c0dac" providerId="LiveId" clId="{046F1BC9-06B5-4D76-AC66-F3DDF3EB94E9}" dt="2020-05-14T08:59:13.625" v="322" actId="164"/>
          <ac:grpSpMkLst>
            <pc:docMk/>
            <pc:sldMk cId="2790481438" sldId="345"/>
            <ac:grpSpMk id="97" creationId="{2DBD459C-DB4B-459D-BC65-5ED5470114B9}"/>
          </ac:grpSpMkLst>
        </pc:grpChg>
        <pc:grpChg chg="add del">
          <ac:chgData name="Jennie Kerwin" userId="89cc6116eb6c0dac" providerId="LiveId" clId="{046F1BC9-06B5-4D76-AC66-F3DDF3EB94E9}" dt="2020-05-14T08:46:17.061" v="240" actId="478"/>
          <ac:grpSpMkLst>
            <pc:docMk/>
            <pc:sldMk cId="2790481438" sldId="345"/>
            <ac:grpSpMk id="98" creationId="{2454AC31-8C64-4811-9C38-EA27EED26666}"/>
          </ac:grpSpMkLst>
        </pc:grpChg>
        <pc:grpChg chg="add del">
          <ac:chgData name="Jennie Kerwin" userId="89cc6116eb6c0dac" providerId="LiveId" clId="{046F1BC9-06B5-4D76-AC66-F3DDF3EB94E9}" dt="2020-05-14T08:46:17.061" v="240" actId="478"/>
          <ac:grpSpMkLst>
            <pc:docMk/>
            <pc:sldMk cId="2790481438" sldId="345"/>
            <ac:grpSpMk id="101" creationId="{407289C5-58A8-44E5-8B43-FC907B6BA829}"/>
          </ac:grpSpMkLst>
        </pc:grpChg>
        <pc:grpChg chg="add del">
          <ac:chgData name="Jennie Kerwin" userId="89cc6116eb6c0dac" providerId="LiveId" clId="{046F1BC9-06B5-4D76-AC66-F3DDF3EB94E9}" dt="2020-05-14T08:46:17.061" v="240" actId="478"/>
          <ac:grpSpMkLst>
            <pc:docMk/>
            <pc:sldMk cId="2790481438" sldId="345"/>
            <ac:grpSpMk id="104" creationId="{80B246C9-72CE-4E03-883E-B82EA0517978}"/>
          </ac:grpSpMkLst>
        </pc:grpChg>
        <pc:grpChg chg="add mod">
          <ac:chgData name="Jennie Kerwin" userId="89cc6116eb6c0dac" providerId="LiveId" clId="{046F1BC9-06B5-4D76-AC66-F3DDF3EB94E9}" dt="2020-05-14T08:59:13.625" v="322" actId="164"/>
          <ac:grpSpMkLst>
            <pc:docMk/>
            <pc:sldMk cId="2790481438" sldId="345"/>
            <ac:grpSpMk id="109" creationId="{4A3CD0BE-D74A-455C-A6E1-AA1DD670E160}"/>
          </ac:grpSpMkLst>
        </pc:grpChg>
        <pc:grpChg chg="add del">
          <ac:chgData name="Jennie Kerwin" userId="89cc6116eb6c0dac" providerId="LiveId" clId="{046F1BC9-06B5-4D76-AC66-F3DDF3EB94E9}" dt="2020-05-14T08:46:17.061" v="240" actId="478"/>
          <ac:grpSpMkLst>
            <pc:docMk/>
            <pc:sldMk cId="2790481438" sldId="345"/>
            <ac:grpSpMk id="110" creationId="{01B0BBA6-2C01-43DF-92BB-02A13CF017C8}"/>
          </ac:grpSpMkLst>
        </pc:grpChg>
        <pc:grpChg chg="add del">
          <ac:chgData name="Jennie Kerwin" userId="89cc6116eb6c0dac" providerId="LiveId" clId="{046F1BC9-06B5-4D76-AC66-F3DDF3EB94E9}" dt="2020-05-14T08:46:17.061" v="240" actId="478"/>
          <ac:grpSpMkLst>
            <pc:docMk/>
            <pc:sldMk cId="2790481438" sldId="345"/>
            <ac:grpSpMk id="113" creationId="{2ECF1783-FB3C-400E-9B91-DC5E30819A52}"/>
          </ac:grpSpMkLst>
        </pc:grpChg>
        <pc:grpChg chg="add del">
          <ac:chgData name="Jennie Kerwin" userId="89cc6116eb6c0dac" providerId="LiveId" clId="{046F1BC9-06B5-4D76-AC66-F3DDF3EB94E9}" dt="2020-05-14T08:46:17.061" v="240" actId="478"/>
          <ac:grpSpMkLst>
            <pc:docMk/>
            <pc:sldMk cId="2790481438" sldId="345"/>
            <ac:grpSpMk id="116" creationId="{E701B3A2-53AF-4D52-96D4-8769B6DD4D8E}"/>
          </ac:grpSpMkLst>
        </pc:grpChg>
        <pc:grpChg chg="add del">
          <ac:chgData name="Jennie Kerwin" userId="89cc6116eb6c0dac" providerId="LiveId" clId="{046F1BC9-06B5-4D76-AC66-F3DDF3EB94E9}" dt="2020-05-14T08:46:17.061" v="240" actId="478"/>
          <ac:grpSpMkLst>
            <pc:docMk/>
            <pc:sldMk cId="2790481438" sldId="345"/>
            <ac:grpSpMk id="122" creationId="{353F5D4E-ABC2-42CB-99F1-939A3C680644}"/>
          </ac:grpSpMkLst>
        </pc:grpChg>
        <pc:grpChg chg="add del">
          <ac:chgData name="Jennie Kerwin" userId="89cc6116eb6c0dac" providerId="LiveId" clId="{046F1BC9-06B5-4D76-AC66-F3DDF3EB94E9}" dt="2020-05-14T08:46:17.061" v="240" actId="478"/>
          <ac:grpSpMkLst>
            <pc:docMk/>
            <pc:sldMk cId="2790481438" sldId="345"/>
            <ac:grpSpMk id="125" creationId="{BDA4931D-F872-4757-AF7A-021EDFF67800}"/>
          </ac:grpSpMkLst>
        </pc:grpChg>
        <pc:grpChg chg="add del">
          <ac:chgData name="Jennie Kerwin" userId="89cc6116eb6c0dac" providerId="LiveId" clId="{046F1BC9-06B5-4D76-AC66-F3DDF3EB94E9}" dt="2020-05-14T08:46:17.061" v="240" actId="478"/>
          <ac:grpSpMkLst>
            <pc:docMk/>
            <pc:sldMk cId="2790481438" sldId="345"/>
            <ac:grpSpMk id="128" creationId="{7A4E64B9-07DD-45C8-8BCB-F2D805F9D7D3}"/>
          </ac:grpSpMkLst>
        </pc:grpChg>
        <pc:grpChg chg="add del">
          <ac:chgData name="Jennie Kerwin" userId="89cc6116eb6c0dac" providerId="LiveId" clId="{046F1BC9-06B5-4D76-AC66-F3DDF3EB94E9}" dt="2020-05-14T08:46:17.061" v="240" actId="478"/>
          <ac:grpSpMkLst>
            <pc:docMk/>
            <pc:sldMk cId="2790481438" sldId="345"/>
            <ac:grpSpMk id="131" creationId="{8AE94C88-2EE9-4C72-A798-D216DC6D410B}"/>
          </ac:grpSpMkLst>
        </pc:grpChg>
        <pc:grpChg chg="add mod">
          <ac:chgData name="Jennie Kerwin" userId="89cc6116eb6c0dac" providerId="LiveId" clId="{046F1BC9-06B5-4D76-AC66-F3DDF3EB94E9}" dt="2020-05-14T09:04:49.469" v="397" actId="1035"/>
          <ac:grpSpMkLst>
            <pc:docMk/>
            <pc:sldMk cId="2790481438" sldId="345"/>
            <ac:grpSpMk id="134" creationId="{89A5003A-9FB4-4250-9955-A9B1EA061411}"/>
          </ac:grpSpMkLst>
        </pc:grpChg>
        <pc:grpChg chg="add del">
          <ac:chgData name="Jennie Kerwin" userId="89cc6116eb6c0dac" providerId="LiveId" clId="{046F1BC9-06B5-4D76-AC66-F3DDF3EB94E9}" dt="2020-05-14T08:46:17.061" v="240" actId="478"/>
          <ac:grpSpMkLst>
            <pc:docMk/>
            <pc:sldMk cId="2790481438" sldId="345"/>
            <ac:grpSpMk id="137" creationId="{62301EF6-AE94-4E34-9FAF-D6D2659F5910}"/>
          </ac:grpSpMkLst>
        </pc:grpChg>
        <pc:grpChg chg="add del">
          <ac:chgData name="Jennie Kerwin" userId="89cc6116eb6c0dac" providerId="LiveId" clId="{046F1BC9-06B5-4D76-AC66-F3DDF3EB94E9}" dt="2020-05-14T08:46:17.061" v="240" actId="478"/>
          <ac:grpSpMkLst>
            <pc:docMk/>
            <pc:sldMk cId="2790481438" sldId="345"/>
            <ac:grpSpMk id="140" creationId="{AB5D2280-D8C9-4961-9DEC-8364A56E18C2}"/>
          </ac:grpSpMkLst>
        </pc:grpChg>
        <pc:grpChg chg="add del">
          <ac:chgData name="Jennie Kerwin" userId="89cc6116eb6c0dac" providerId="LiveId" clId="{046F1BC9-06B5-4D76-AC66-F3DDF3EB94E9}" dt="2020-05-14T08:46:17.061" v="240" actId="478"/>
          <ac:grpSpMkLst>
            <pc:docMk/>
            <pc:sldMk cId="2790481438" sldId="345"/>
            <ac:grpSpMk id="143" creationId="{D3D0FFBF-0064-4EE9-862A-7B5F5AFADD4C}"/>
          </ac:grpSpMkLst>
        </pc:grpChg>
        <pc:grpChg chg="add del">
          <ac:chgData name="Jennie Kerwin" userId="89cc6116eb6c0dac" providerId="LiveId" clId="{046F1BC9-06B5-4D76-AC66-F3DDF3EB94E9}" dt="2020-05-14T08:46:17.061" v="240" actId="478"/>
          <ac:grpSpMkLst>
            <pc:docMk/>
            <pc:sldMk cId="2790481438" sldId="345"/>
            <ac:grpSpMk id="146" creationId="{32572E45-3599-4621-A868-E95CF3747F5A}"/>
          </ac:grpSpMkLst>
        </pc:grpChg>
        <pc:grpChg chg="add mod">
          <ac:chgData name="Jennie Kerwin" userId="89cc6116eb6c0dac" providerId="LiveId" clId="{046F1BC9-06B5-4D76-AC66-F3DDF3EB94E9}" dt="2020-05-14T09:04:37.016" v="396" actId="1076"/>
          <ac:grpSpMkLst>
            <pc:docMk/>
            <pc:sldMk cId="2790481438" sldId="345"/>
            <ac:grpSpMk id="149" creationId="{9CEEE59E-E4E2-400F-943C-5C2A10030B25}"/>
          </ac:grpSpMkLst>
        </pc:grpChg>
        <pc:grpChg chg="add del">
          <ac:chgData name="Jennie Kerwin" userId="89cc6116eb6c0dac" providerId="LiveId" clId="{046F1BC9-06B5-4D76-AC66-F3DDF3EB94E9}" dt="2020-05-14T08:46:17.061" v="240" actId="478"/>
          <ac:grpSpMkLst>
            <pc:docMk/>
            <pc:sldMk cId="2790481438" sldId="345"/>
            <ac:grpSpMk id="152" creationId="{37D24748-C8AB-4144-B118-372EA6CA21D3}"/>
          </ac:grpSpMkLst>
        </pc:grpChg>
        <pc:grpChg chg="add mod">
          <ac:chgData name="Jennie Kerwin" userId="89cc6116eb6c0dac" providerId="LiveId" clId="{046F1BC9-06B5-4D76-AC66-F3DDF3EB94E9}" dt="2020-05-14T09:04:37.016" v="396" actId="1076"/>
          <ac:grpSpMkLst>
            <pc:docMk/>
            <pc:sldMk cId="2790481438" sldId="345"/>
            <ac:grpSpMk id="155" creationId="{20688CB9-B5B5-494F-8C55-468987A84A77}"/>
          </ac:grpSpMkLst>
        </pc:grpChg>
        <pc:grpChg chg="add mod">
          <ac:chgData name="Jennie Kerwin" userId="89cc6116eb6c0dac" providerId="LiveId" clId="{046F1BC9-06B5-4D76-AC66-F3DDF3EB94E9}" dt="2020-05-14T09:03:33.985" v="389" actId="1037"/>
          <ac:grpSpMkLst>
            <pc:docMk/>
            <pc:sldMk cId="2790481438" sldId="345"/>
            <ac:grpSpMk id="160" creationId="{2228718C-443A-4BA5-8255-A997F8233E75}"/>
          </ac:grpSpMkLst>
        </pc:grpChg>
        <pc:grpChg chg="mod">
          <ac:chgData name="Jennie Kerwin" userId="89cc6116eb6c0dac" providerId="LiveId" clId="{046F1BC9-06B5-4D76-AC66-F3DDF3EB94E9}" dt="2020-05-14T09:03:33.985" v="389" actId="1037"/>
          <ac:grpSpMkLst>
            <pc:docMk/>
            <pc:sldMk cId="2790481438" sldId="345"/>
            <ac:grpSpMk id="161" creationId="{0164935F-5B65-4E39-B6EB-85A7C55126ED}"/>
          </ac:grpSpMkLst>
        </pc:grpChg>
        <pc:grpChg chg="mod">
          <ac:chgData name="Jennie Kerwin" userId="89cc6116eb6c0dac" providerId="LiveId" clId="{046F1BC9-06B5-4D76-AC66-F3DDF3EB94E9}" dt="2020-05-14T09:03:14.592" v="385" actId="1037"/>
          <ac:grpSpMkLst>
            <pc:docMk/>
            <pc:sldMk cId="2790481438" sldId="345"/>
            <ac:grpSpMk id="162" creationId="{C940C9BC-5350-4BE3-BCA4-010AA20B3022}"/>
          </ac:grpSpMkLst>
        </pc:grpChg>
        <pc:grpChg chg="mod">
          <ac:chgData name="Jennie Kerwin" userId="89cc6116eb6c0dac" providerId="LiveId" clId="{046F1BC9-06B5-4D76-AC66-F3DDF3EB94E9}" dt="2020-05-14T09:03:14.592" v="385" actId="1037"/>
          <ac:grpSpMkLst>
            <pc:docMk/>
            <pc:sldMk cId="2790481438" sldId="345"/>
            <ac:grpSpMk id="163" creationId="{8F291B74-6D76-413E-B14D-8E32C64176E4}"/>
          </ac:grpSpMkLst>
        </pc:grpChg>
        <pc:grpChg chg="mod">
          <ac:chgData name="Jennie Kerwin" userId="89cc6116eb6c0dac" providerId="LiveId" clId="{046F1BC9-06B5-4D76-AC66-F3DDF3EB94E9}" dt="2020-05-14T09:03:14.592" v="385" actId="1037"/>
          <ac:grpSpMkLst>
            <pc:docMk/>
            <pc:sldMk cId="2790481438" sldId="345"/>
            <ac:grpSpMk id="164" creationId="{26B2E94A-4E67-4E2E-8B64-CEFD8FB98BED}"/>
          </ac:grpSpMkLst>
        </pc:grpChg>
        <pc:picChg chg="del topLvl">
          <ac:chgData name="Jennie Kerwin" userId="89cc6116eb6c0dac" providerId="LiveId" clId="{046F1BC9-06B5-4D76-AC66-F3DDF3EB94E9}" dt="2020-05-14T08:46:52.675" v="243" actId="478"/>
          <ac:picMkLst>
            <pc:docMk/>
            <pc:sldMk cId="2790481438" sldId="345"/>
            <ac:picMk id="17" creationId="{932EBCF3-8E02-4516-BA0D-F38CFB9EB97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18/05/2020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Discuss children's ideas and reasoning for their sketches of how the pie chart might look for your class.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Interpret pie charts showing the way children come to school.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ARE/GD:  Interpret pie charts to determine which matches bowls of different coloured counters.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2814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Discuss children's ideas and reasoning for their sketches of how the pie chart might look for your class.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Children 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Interpret pie charts showing the way children come to school.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ARE/GD:  Interpret pie charts to determine which matches bowls of different coloured counters.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73E03-7F6C-40B1-9C82-92C8804404E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2270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milton-trust.org.uk/maths/year-6-maths/" TargetMode="External"/><Relationship Id="rId2" Type="http://schemas.openxmlformats.org/officeDocument/2006/relationships/hyperlink" Target="http://www.hamilton-trust.org.uk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/>
              <a:t>Year 6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2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10" y="6390463"/>
            <a:ext cx="16813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GB" sz="1200" b="0" dirty="0">
                <a:solidFill>
                  <a:srgbClr val="EA7600"/>
                </a:solidFill>
              </a:rPr>
              <a:t>© </a:t>
            </a:r>
            <a:r>
              <a:rPr lang="en-GB" sz="1200" b="0" dirty="0">
                <a:solidFill>
                  <a:srgbClr val="EA7600"/>
                </a:solidFill>
                <a:hlinkClick r:id="rId3"/>
              </a:rPr>
              <a:t>hamilton-trust.org.uk</a:t>
            </a:r>
            <a:endParaRPr lang="en-GB" sz="1200" b="0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140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000">
              <a:schemeClr val="bg1">
                <a:lumMod val="95000"/>
              </a:schemeClr>
            </a:gs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Year 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6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  <a:defRPr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Translations, rotations and reflections.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0853F7-3151-45AA-86DF-FAA950EC1379}"/>
              </a:ext>
            </a:extLst>
          </p:cNvPr>
          <p:cNvSpPr/>
          <p:nvPr/>
        </p:nvSpPr>
        <p:spPr>
          <a:xfrm>
            <a:off x="430694" y="681984"/>
            <a:ext cx="807720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Striking patterns can be produced by repeating a simple design, and either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</a:rPr>
              <a:t>translating</a:t>
            </a:r>
            <a:r>
              <a:rPr lang="en-US" sz="2000" dirty="0"/>
              <a:t> it (sliding it along),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</a:rPr>
              <a:t>rotating</a:t>
            </a:r>
            <a:r>
              <a:rPr lang="en-US" sz="2000" dirty="0"/>
              <a:t> it (through 90° or 180°), or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</a:rPr>
              <a:t>reflecting</a:t>
            </a:r>
            <a:r>
              <a:rPr lang="en-US" sz="2000" dirty="0"/>
              <a:t> it (horizontally and vertically).</a:t>
            </a:r>
            <a:r>
              <a:rPr lang="en-US" sz="2000" i="1" dirty="0"/>
              <a:t> </a:t>
            </a:r>
            <a:endParaRPr lang="en-GB" sz="200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FBB741B-28D8-4245-BEF8-98D1BEC7A24E}"/>
              </a:ext>
            </a:extLst>
          </p:cNvPr>
          <p:cNvGrpSpPr/>
          <p:nvPr/>
        </p:nvGrpSpPr>
        <p:grpSpPr>
          <a:xfrm>
            <a:off x="5078979" y="2349674"/>
            <a:ext cx="3704122" cy="1173592"/>
            <a:chOff x="1167139" y="630787"/>
            <a:chExt cx="4665750" cy="1328850"/>
          </a:xfrm>
        </p:grpSpPr>
        <p:sp>
          <p:nvSpPr>
            <p:cNvPr id="16" name="Speech Bubble: Rectangle with Corners Rounded 15">
              <a:extLst>
                <a:ext uri="{FF2B5EF4-FFF2-40B4-BE49-F238E27FC236}">
                  <a16:creationId xmlns:a16="http://schemas.microsoft.com/office/drawing/2014/main" id="{E8BC7A19-7578-461F-9203-15C573CFC918}"/>
                </a:ext>
              </a:extLst>
            </p:cNvPr>
            <p:cNvSpPr/>
            <p:nvPr/>
          </p:nvSpPr>
          <p:spPr>
            <a:xfrm>
              <a:off x="1167139" y="630787"/>
              <a:ext cx="4611994" cy="1328850"/>
            </a:xfrm>
            <a:prstGeom prst="wedgeRoundRectCallout">
              <a:avLst>
                <a:gd name="adj1" fmla="val -75961"/>
                <a:gd name="adj2" fmla="val 55658"/>
                <a:gd name="adj3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>
                <a:defRPr/>
              </a:pPr>
              <a:r>
                <a:rPr lang="en-GB" sz="1600" b="1" dirty="0">
                  <a:solidFill>
                    <a:srgbClr val="253746"/>
                  </a:solidFill>
                </a:rPr>
                <a:t>We are going to slide and copy this design into the next square (translation). If we carry on doing this, what will the final pattern look like?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932EBCF3-8E02-4516-BA0D-F38CFB9EB9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524968" y="889534"/>
              <a:ext cx="307921" cy="519867"/>
            </a:xfrm>
            <a:prstGeom prst="rect">
              <a:avLst/>
            </a:prstGeom>
          </p:spPr>
        </p:pic>
      </p:grpSp>
      <p:grpSp>
        <p:nvGrpSpPr>
          <p:cNvPr id="4" name="Group 2">
            <a:extLst>
              <a:ext uri="{FF2B5EF4-FFF2-40B4-BE49-F238E27FC236}">
                <a16:creationId xmlns:a16="http://schemas.microsoft.com/office/drawing/2014/main" id="{CAFAB30A-F2F5-4131-81E7-2814F95EFA5B}"/>
              </a:ext>
            </a:extLst>
          </p:cNvPr>
          <p:cNvGrpSpPr>
            <a:grpSpLocks/>
          </p:cNvGrpSpPr>
          <p:nvPr/>
        </p:nvGrpSpPr>
        <p:grpSpPr bwMode="auto">
          <a:xfrm>
            <a:off x="1417698" y="2739922"/>
            <a:ext cx="2439699" cy="2274997"/>
            <a:chOff x="1980" y="5231"/>
            <a:chExt cx="2880" cy="288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F77D85A4-495B-46D5-B7BB-A48EF90AC2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0" y="7391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4D6F5F39-87B6-4CB0-90AD-C1FAF47BA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0" y="7391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FAC34B12-B52C-4A36-B673-DD239246B9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0" y="7391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63F66360-2259-401C-ABC2-1A0EE4E67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7391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13" name="Group 7">
              <a:extLst>
                <a:ext uri="{FF2B5EF4-FFF2-40B4-BE49-F238E27FC236}">
                  <a16:creationId xmlns:a16="http://schemas.microsoft.com/office/drawing/2014/main" id="{28818D10-4A92-455E-B536-34B54BD57D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80" y="5231"/>
              <a:ext cx="2880" cy="2160"/>
              <a:chOff x="1980" y="5231"/>
              <a:chExt cx="2880" cy="2160"/>
            </a:xfrm>
          </p:grpSpPr>
          <p:sp>
            <p:nvSpPr>
              <p:cNvPr id="14" name="Rectangle 8">
                <a:extLst>
                  <a:ext uri="{FF2B5EF4-FFF2-40B4-BE49-F238E27FC236}">
                    <a16:creationId xmlns:a16="http://schemas.microsoft.com/office/drawing/2014/main" id="{72A6500D-7C82-48D8-90BA-B41A10A311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0" y="523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8" name="Rectangle 9">
                <a:extLst>
                  <a:ext uri="{FF2B5EF4-FFF2-40B4-BE49-F238E27FC236}">
                    <a16:creationId xmlns:a16="http://schemas.microsoft.com/office/drawing/2014/main" id="{228F3FA1-4F6E-4D7B-910D-436C719F51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0" y="523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" name="Rectangle 10">
                <a:extLst>
                  <a:ext uri="{FF2B5EF4-FFF2-40B4-BE49-F238E27FC236}">
                    <a16:creationId xmlns:a16="http://schemas.microsoft.com/office/drawing/2014/main" id="{D4936811-E5F4-45A0-80F4-7152ADA65A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0" y="523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" name="Rectangle 11">
                <a:extLst>
                  <a:ext uri="{FF2B5EF4-FFF2-40B4-BE49-F238E27FC236}">
                    <a16:creationId xmlns:a16="http://schemas.microsoft.com/office/drawing/2014/main" id="{20F5F8E6-3FF8-4AA9-B3F7-E70BB36FA7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523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1" name="Rectangle 12">
                <a:extLst>
                  <a:ext uri="{FF2B5EF4-FFF2-40B4-BE49-F238E27FC236}">
                    <a16:creationId xmlns:a16="http://schemas.microsoft.com/office/drawing/2014/main" id="{5770C401-6371-4039-89FE-A96A4D368A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0" y="595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2" name="Rectangle 13">
                <a:extLst>
                  <a:ext uri="{FF2B5EF4-FFF2-40B4-BE49-F238E27FC236}">
                    <a16:creationId xmlns:a16="http://schemas.microsoft.com/office/drawing/2014/main" id="{A374F70F-EF7F-4C12-B0BC-943EBE8A2B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0" y="595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4" name="Rectangle 14">
                <a:extLst>
                  <a:ext uri="{FF2B5EF4-FFF2-40B4-BE49-F238E27FC236}">
                    <a16:creationId xmlns:a16="http://schemas.microsoft.com/office/drawing/2014/main" id="{110368BB-C879-482E-9A8D-FB978E0943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0" y="595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5" name="Rectangle 15">
                <a:extLst>
                  <a:ext uri="{FF2B5EF4-FFF2-40B4-BE49-F238E27FC236}">
                    <a16:creationId xmlns:a16="http://schemas.microsoft.com/office/drawing/2014/main" id="{2AF299D4-8D50-4F77-A5E4-D13F64B977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595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grpSp>
            <p:nvGrpSpPr>
              <p:cNvPr id="26" name="Group 16">
                <a:extLst>
                  <a:ext uri="{FF2B5EF4-FFF2-40B4-BE49-F238E27FC236}">
                    <a16:creationId xmlns:a16="http://schemas.microsoft.com/office/drawing/2014/main" id="{F45C92CA-D7B9-4A7A-82EF-F8E0EB3A06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80" y="5231"/>
                <a:ext cx="720" cy="720"/>
                <a:chOff x="1980" y="5231"/>
                <a:chExt cx="720" cy="720"/>
              </a:xfrm>
            </p:grpSpPr>
            <p:sp>
              <p:nvSpPr>
                <p:cNvPr id="49" name="Arc 17">
                  <a:extLst>
                    <a:ext uri="{FF2B5EF4-FFF2-40B4-BE49-F238E27FC236}">
                      <a16:creationId xmlns:a16="http://schemas.microsoft.com/office/drawing/2014/main" id="{FC5CAD86-5869-47F5-996F-69A008DDA4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2340" y="5591"/>
                  <a:ext cx="360" cy="36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  <p:sp>
              <p:nvSpPr>
                <p:cNvPr id="50" name="Arc 18">
                  <a:extLst>
                    <a:ext uri="{FF2B5EF4-FFF2-40B4-BE49-F238E27FC236}">
                      <a16:creationId xmlns:a16="http://schemas.microsoft.com/office/drawing/2014/main" id="{D0FC3066-CB5E-435A-A9C5-E7E43E5DE1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0800000" flipH="1">
                  <a:off x="1980" y="5231"/>
                  <a:ext cx="360" cy="36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/>
                </a:p>
              </p:txBody>
            </p:sp>
          </p:grpSp>
          <p:sp>
            <p:nvSpPr>
              <p:cNvPr id="27" name="Rectangle 19">
                <a:extLst>
                  <a:ext uri="{FF2B5EF4-FFF2-40B4-BE49-F238E27FC236}">
                    <a16:creationId xmlns:a16="http://schemas.microsoft.com/office/drawing/2014/main" id="{6BBCD044-E661-4C08-BF9A-4358EB8F86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0" y="667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8" name="Rectangle 20">
                <a:extLst>
                  <a:ext uri="{FF2B5EF4-FFF2-40B4-BE49-F238E27FC236}">
                    <a16:creationId xmlns:a16="http://schemas.microsoft.com/office/drawing/2014/main" id="{E4FFA45B-155B-4E99-97D6-1EBCCBD7DD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0" y="667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" name="Rectangle 21">
                <a:extLst>
                  <a:ext uri="{FF2B5EF4-FFF2-40B4-BE49-F238E27FC236}">
                    <a16:creationId xmlns:a16="http://schemas.microsoft.com/office/drawing/2014/main" id="{4C539481-B784-45DE-867D-C0691C6C00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0" y="667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" name="Rectangle 22">
                <a:extLst>
                  <a:ext uri="{FF2B5EF4-FFF2-40B4-BE49-F238E27FC236}">
                    <a16:creationId xmlns:a16="http://schemas.microsoft.com/office/drawing/2014/main" id="{BD582549-FB47-4C8F-A847-D2AD8BD724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667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19B4EF2B-9D58-4145-B6D5-655487602B42}"/>
              </a:ext>
            </a:extLst>
          </p:cNvPr>
          <p:cNvGrpSpPr/>
          <p:nvPr/>
        </p:nvGrpSpPr>
        <p:grpSpPr>
          <a:xfrm>
            <a:off x="5558066" y="1325479"/>
            <a:ext cx="611144" cy="582002"/>
            <a:chOff x="887894" y="3001217"/>
            <a:chExt cx="611144" cy="582002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9B3C6572-1A40-4CF4-B6BE-21D49A788B36}"/>
                </a:ext>
              </a:extLst>
            </p:cNvPr>
            <p:cNvSpPr/>
            <p:nvPr/>
          </p:nvSpPr>
          <p:spPr>
            <a:xfrm>
              <a:off x="889113" y="3001217"/>
              <a:ext cx="609925" cy="582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86AD31F2-C7BE-49FD-A77E-AC5027E1A659}"/>
                </a:ext>
              </a:extLst>
            </p:cNvPr>
            <p:cNvGrpSpPr/>
            <p:nvPr/>
          </p:nvGrpSpPr>
          <p:grpSpPr>
            <a:xfrm>
              <a:off x="887894" y="3002437"/>
              <a:ext cx="609926" cy="568750"/>
              <a:chOff x="887894" y="3002437"/>
              <a:chExt cx="609926" cy="568750"/>
            </a:xfrm>
          </p:grpSpPr>
          <p:sp>
            <p:nvSpPr>
              <p:cNvPr id="52" name="Arc 17">
                <a:extLst>
                  <a:ext uri="{FF2B5EF4-FFF2-40B4-BE49-F238E27FC236}">
                    <a16:creationId xmlns:a16="http://schemas.microsoft.com/office/drawing/2014/main" id="{722BC271-03ED-4196-96D5-37024C555F2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92857" y="3286812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" name="Arc 18">
                <a:extLst>
                  <a:ext uri="{FF2B5EF4-FFF2-40B4-BE49-F238E27FC236}">
                    <a16:creationId xmlns:a16="http://schemas.microsoft.com/office/drawing/2014/main" id="{D41F9D22-9BC1-4ED8-9CFE-21096ACA2BFC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887894" y="3002437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2454AC31-8C64-4811-9C38-EA27EED26666}"/>
              </a:ext>
            </a:extLst>
          </p:cNvPr>
          <p:cNvGrpSpPr/>
          <p:nvPr/>
        </p:nvGrpSpPr>
        <p:grpSpPr>
          <a:xfrm>
            <a:off x="1413309" y="2759418"/>
            <a:ext cx="596957" cy="555799"/>
            <a:chOff x="887894" y="3002437"/>
            <a:chExt cx="609926" cy="568750"/>
          </a:xfrm>
        </p:grpSpPr>
        <p:sp>
          <p:nvSpPr>
            <p:cNvPr id="99" name="Arc 17">
              <a:extLst>
                <a:ext uri="{FF2B5EF4-FFF2-40B4-BE49-F238E27FC236}">
                  <a16:creationId xmlns:a16="http://schemas.microsoft.com/office/drawing/2014/main" id="{7C55D7A5-5D81-4805-8BD8-88A20CCB7EB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92857" y="3286812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0" name="Arc 18">
              <a:extLst>
                <a:ext uri="{FF2B5EF4-FFF2-40B4-BE49-F238E27FC236}">
                  <a16:creationId xmlns:a16="http://schemas.microsoft.com/office/drawing/2014/main" id="{E3945A5E-6E1A-4963-A192-E631552F5E4A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887894" y="3002437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407289C5-58A8-44E5-8B43-FC907B6BA829}"/>
              </a:ext>
            </a:extLst>
          </p:cNvPr>
          <p:cNvGrpSpPr/>
          <p:nvPr/>
        </p:nvGrpSpPr>
        <p:grpSpPr>
          <a:xfrm>
            <a:off x="2032993" y="2754788"/>
            <a:ext cx="596957" cy="555799"/>
            <a:chOff x="887894" y="3002437"/>
            <a:chExt cx="609926" cy="568750"/>
          </a:xfrm>
        </p:grpSpPr>
        <p:sp>
          <p:nvSpPr>
            <p:cNvPr id="102" name="Arc 17">
              <a:extLst>
                <a:ext uri="{FF2B5EF4-FFF2-40B4-BE49-F238E27FC236}">
                  <a16:creationId xmlns:a16="http://schemas.microsoft.com/office/drawing/2014/main" id="{93F57BE0-04DF-4002-8781-FF2C020BA57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92857" y="3286812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3" name="Arc 18">
              <a:extLst>
                <a:ext uri="{FF2B5EF4-FFF2-40B4-BE49-F238E27FC236}">
                  <a16:creationId xmlns:a16="http://schemas.microsoft.com/office/drawing/2014/main" id="{638CEB10-7593-48C7-A31E-7CA0C25CC6CD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887894" y="3002437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80B246C9-72CE-4E03-883E-B82EA0517978}"/>
              </a:ext>
            </a:extLst>
          </p:cNvPr>
          <p:cNvGrpSpPr/>
          <p:nvPr/>
        </p:nvGrpSpPr>
        <p:grpSpPr>
          <a:xfrm>
            <a:off x="2632516" y="2761263"/>
            <a:ext cx="596957" cy="555799"/>
            <a:chOff x="887894" y="3002437"/>
            <a:chExt cx="609926" cy="568750"/>
          </a:xfrm>
        </p:grpSpPr>
        <p:sp>
          <p:nvSpPr>
            <p:cNvPr id="105" name="Arc 17">
              <a:extLst>
                <a:ext uri="{FF2B5EF4-FFF2-40B4-BE49-F238E27FC236}">
                  <a16:creationId xmlns:a16="http://schemas.microsoft.com/office/drawing/2014/main" id="{E81A7E22-2274-4FA0-BBB5-501B8291BFC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92857" y="3286812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06" name="Arc 18">
              <a:extLst>
                <a:ext uri="{FF2B5EF4-FFF2-40B4-BE49-F238E27FC236}">
                  <a16:creationId xmlns:a16="http://schemas.microsoft.com/office/drawing/2014/main" id="{17A4A65F-DD55-4DCE-9D25-1B829070B542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887894" y="3002437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01B0BBA6-2C01-43DF-92BB-02A13CF017C8}"/>
              </a:ext>
            </a:extLst>
          </p:cNvPr>
          <p:cNvGrpSpPr/>
          <p:nvPr/>
        </p:nvGrpSpPr>
        <p:grpSpPr>
          <a:xfrm>
            <a:off x="1422775" y="3323938"/>
            <a:ext cx="596957" cy="555799"/>
            <a:chOff x="887894" y="3002437"/>
            <a:chExt cx="609926" cy="568750"/>
          </a:xfrm>
        </p:grpSpPr>
        <p:sp>
          <p:nvSpPr>
            <p:cNvPr id="111" name="Arc 17">
              <a:extLst>
                <a:ext uri="{FF2B5EF4-FFF2-40B4-BE49-F238E27FC236}">
                  <a16:creationId xmlns:a16="http://schemas.microsoft.com/office/drawing/2014/main" id="{ADE99927-4574-4862-8FD2-25748B29FCA3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92857" y="3286812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2" name="Arc 18">
              <a:extLst>
                <a:ext uri="{FF2B5EF4-FFF2-40B4-BE49-F238E27FC236}">
                  <a16:creationId xmlns:a16="http://schemas.microsoft.com/office/drawing/2014/main" id="{403743C0-5BDF-4A77-B16F-C85A8480CDF1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887894" y="3002437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2ECF1783-FB3C-400E-9B91-DC5E30819A52}"/>
              </a:ext>
            </a:extLst>
          </p:cNvPr>
          <p:cNvGrpSpPr/>
          <p:nvPr/>
        </p:nvGrpSpPr>
        <p:grpSpPr>
          <a:xfrm>
            <a:off x="2028782" y="3321621"/>
            <a:ext cx="596957" cy="555799"/>
            <a:chOff x="887894" y="3002437"/>
            <a:chExt cx="609926" cy="568750"/>
          </a:xfrm>
        </p:grpSpPr>
        <p:sp>
          <p:nvSpPr>
            <p:cNvPr id="114" name="Arc 17">
              <a:extLst>
                <a:ext uri="{FF2B5EF4-FFF2-40B4-BE49-F238E27FC236}">
                  <a16:creationId xmlns:a16="http://schemas.microsoft.com/office/drawing/2014/main" id="{518852B8-D1FE-4E10-BD0F-2A1AF6A5F81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92857" y="3286812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5" name="Arc 18">
              <a:extLst>
                <a:ext uri="{FF2B5EF4-FFF2-40B4-BE49-F238E27FC236}">
                  <a16:creationId xmlns:a16="http://schemas.microsoft.com/office/drawing/2014/main" id="{588921C7-E18A-4C8A-A949-9FC699F6FA49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887894" y="3002437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E701B3A2-53AF-4D52-96D4-8769B6DD4D8E}"/>
              </a:ext>
            </a:extLst>
          </p:cNvPr>
          <p:cNvGrpSpPr/>
          <p:nvPr/>
        </p:nvGrpSpPr>
        <p:grpSpPr>
          <a:xfrm>
            <a:off x="2642558" y="3321622"/>
            <a:ext cx="596957" cy="555799"/>
            <a:chOff x="887894" y="3002437"/>
            <a:chExt cx="609926" cy="568750"/>
          </a:xfrm>
        </p:grpSpPr>
        <p:sp>
          <p:nvSpPr>
            <p:cNvPr id="117" name="Arc 17">
              <a:extLst>
                <a:ext uri="{FF2B5EF4-FFF2-40B4-BE49-F238E27FC236}">
                  <a16:creationId xmlns:a16="http://schemas.microsoft.com/office/drawing/2014/main" id="{D6304EE2-A3E8-4ADE-ABCA-381DA1E9E21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92857" y="3286812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18" name="Arc 18">
              <a:extLst>
                <a:ext uri="{FF2B5EF4-FFF2-40B4-BE49-F238E27FC236}">
                  <a16:creationId xmlns:a16="http://schemas.microsoft.com/office/drawing/2014/main" id="{45D01A3B-CEDA-4567-A6B5-25754B3CA4EA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887894" y="3002437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353F5D4E-ABC2-42CB-99F1-939A3C680644}"/>
              </a:ext>
            </a:extLst>
          </p:cNvPr>
          <p:cNvGrpSpPr/>
          <p:nvPr/>
        </p:nvGrpSpPr>
        <p:grpSpPr>
          <a:xfrm>
            <a:off x="1429099" y="3321622"/>
            <a:ext cx="596957" cy="555799"/>
            <a:chOff x="887894" y="3002437"/>
            <a:chExt cx="609926" cy="568750"/>
          </a:xfrm>
        </p:grpSpPr>
        <p:sp>
          <p:nvSpPr>
            <p:cNvPr id="123" name="Arc 17">
              <a:extLst>
                <a:ext uri="{FF2B5EF4-FFF2-40B4-BE49-F238E27FC236}">
                  <a16:creationId xmlns:a16="http://schemas.microsoft.com/office/drawing/2014/main" id="{7CF6CDE3-2714-4902-B52B-0C1D11519F5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92857" y="3286812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24" name="Arc 18">
              <a:extLst>
                <a:ext uri="{FF2B5EF4-FFF2-40B4-BE49-F238E27FC236}">
                  <a16:creationId xmlns:a16="http://schemas.microsoft.com/office/drawing/2014/main" id="{C054FA6B-E90E-4996-B57C-EB389AD4AFDE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887894" y="3002437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BDA4931D-F872-4757-AF7A-021EDFF67800}"/>
              </a:ext>
            </a:extLst>
          </p:cNvPr>
          <p:cNvGrpSpPr/>
          <p:nvPr/>
        </p:nvGrpSpPr>
        <p:grpSpPr>
          <a:xfrm>
            <a:off x="1412810" y="3890931"/>
            <a:ext cx="596957" cy="555799"/>
            <a:chOff x="887894" y="3002437"/>
            <a:chExt cx="609926" cy="568750"/>
          </a:xfrm>
        </p:grpSpPr>
        <p:sp>
          <p:nvSpPr>
            <p:cNvPr id="126" name="Arc 17">
              <a:extLst>
                <a:ext uri="{FF2B5EF4-FFF2-40B4-BE49-F238E27FC236}">
                  <a16:creationId xmlns:a16="http://schemas.microsoft.com/office/drawing/2014/main" id="{16DEC0E9-1A74-4100-9DD5-341179AFF0F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92857" y="3286812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27" name="Arc 18">
              <a:extLst>
                <a:ext uri="{FF2B5EF4-FFF2-40B4-BE49-F238E27FC236}">
                  <a16:creationId xmlns:a16="http://schemas.microsoft.com/office/drawing/2014/main" id="{C114CD3E-3777-40EF-AF97-91AEE0F8A538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887894" y="3002437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7A4E64B9-07DD-45C8-8BCB-F2D805F9D7D3}"/>
              </a:ext>
            </a:extLst>
          </p:cNvPr>
          <p:cNvGrpSpPr/>
          <p:nvPr/>
        </p:nvGrpSpPr>
        <p:grpSpPr>
          <a:xfrm>
            <a:off x="2018817" y="3888614"/>
            <a:ext cx="596957" cy="555799"/>
            <a:chOff x="887894" y="3002437"/>
            <a:chExt cx="609926" cy="568750"/>
          </a:xfrm>
        </p:grpSpPr>
        <p:sp>
          <p:nvSpPr>
            <p:cNvPr id="129" name="Arc 17">
              <a:extLst>
                <a:ext uri="{FF2B5EF4-FFF2-40B4-BE49-F238E27FC236}">
                  <a16:creationId xmlns:a16="http://schemas.microsoft.com/office/drawing/2014/main" id="{A8ABC281-0954-4934-8EFF-DD6FFCED533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92857" y="3286812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0" name="Arc 18">
              <a:extLst>
                <a:ext uri="{FF2B5EF4-FFF2-40B4-BE49-F238E27FC236}">
                  <a16:creationId xmlns:a16="http://schemas.microsoft.com/office/drawing/2014/main" id="{F3631A83-ADF6-47CD-B42B-63C992112D11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887894" y="3002437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8AE94C88-2EE9-4C72-A798-D216DC6D410B}"/>
              </a:ext>
            </a:extLst>
          </p:cNvPr>
          <p:cNvGrpSpPr/>
          <p:nvPr/>
        </p:nvGrpSpPr>
        <p:grpSpPr>
          <a:xfrm>
            <a:off x="2632593" y="3888615"/>
            <a:ext cx="596957" cy="555799"/>
            <a:chOff x="887894" y="3002437"/>
            <a:chExt cx="609926" cy="568750"/>
          </a:xfrm>
        </p:grpSpPr>
        <p:sp>
          <p:nvSpPr>
            <p:cNvPr id="132" name="Arc 17">
              <a:extLst>
                <a:ext uri="{FF2B5EF4-FFF2-40B4-BE49-F238E27FC236}">
                  <a16:creationId xmlns:a16="http://schemas.microsoft.com/office/drawing/2014/main" id="{27D238B5-EA65-4DE8-AB7B-6CC9E6C1ECA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92857" y="3286812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3" name="Arc 18">
              <a:extLst>
                <a:ext uri="{FF2B5EF4-FFF2-40B4-BE49-F238E27FC236}">
                  <a16:creationId xmlns:a16="http://schemas.microsoft.com/office/drawing/2014/main" id="{B47C99FE-0671-4110-A9B6-D9E42CD00C69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887894" y="3002437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62301EF6-AE94-4E34-9FAF-D6D2659F5910}"/>
              </a:ext>
            </a:extLst>
          </p:cNvPr>
          <p:cNvGrpSpPr/>
          <p:nvPr/>
        </p:nvGrpSpPr>
        <p:grpSpPr>
          <a:xfrm>
            <a:off x="1419134" y="3888615"/>
            <a:ext cx="596957" cy="555799"/>
            <a:chOff x="887894" y="3002437"/>
            <a:chExt cx="609926" cy="568750"/>
          </a:xfrm>
        </p:grpSpPr>
        <p:sp>
          <p:nvSpPr>
            <p:cNvPr id="138" name="Arc 17">
              <a:extLst>
                <a:ext uri="{FF2B5EF4-FFF2-40B4-BE49-F238E27FC236}">
                  <a16:creationId xmlns:a16="http://schemas.microsoft.com/office/drawing/2014/main" id="{0B10E210-0C9A-4E90-B070-A098E63E30E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92857" y="3286812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39" name="Arc 18">
              <a:extLst>
                <a:ext uri="{FF2B5EF4-FFF2-40B4-BE49-F238E27FC236}">
                  <a16:creationId xmlns:a16="http://schemas.microsoft.com/office/drawing/2014/main" id="{4D83EA83-D72F-4551-9FA4-235692C65DF1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887894" y="3002437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AB5D2280-D8C9-4961-9DEC-8364A56E18C2}"/>
              </a:ext>
            </a:extLst>
          </p:cNvPr>
          <p:cNvGrpSpPr/>
          <p:nvPr/>
        </p:nvGrpSpPr>
        <p:grpSpPr>
          <a:xfrm>
            <a:off x="1401314" y="4454529"/>
            <a:ext cx="596957" cy="555799"/>
            <a:chOff x="887894" y="3002437"/>
            <a:chExt cx="609926" cy="568750"/>
          </a:xfrm>
        </p:grpSpPr>
        <p:sp>
          <p:nvSpPr>
            <p:cNvPr id="141" name="Arc 17">
              <a:extLst>
                <a:ext uri="{FF2B5EF4-FFF2-40B4-BE49-F238E27FC236}">
                  <a16:creationId xmlns:a16="http://schemas.microsoft.com/office/drawing/2014/main" id="{0E2FCB9F-4842-4CC4-B9A9-35E287EBB2E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92857" y="3286812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2" name="Arc 18">
              <a:extLst>
                <a:ext uri="{FF2B5EF4-FFF2-40B4-BE49-F238E27FC236}">
                  <a16:creationId xmlns:a16="http://schemas.microsoft.com/office/drawing/2014/main" id="{7D7556C2-BDEF-473E-9836-A252B6B6AF3A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887894" y="3002437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D3D0FFBF-0064-4EE9-862A-7B5F5AFADD4C}"/>
              </a:ext>
            </a:extLst>
          </p:cNvPr>
          <p:cNvGrpSpPr/>
          <p:nvPr/>
        </p:nvGrpSpPr>
        <p:grpSpPr>
          <a:xfrm>
            <a:off x="2007321" y="4452212"/>
            <a:ext cx="596957" cy="555799"/>
            <a:chOff x="887894" y="3002437"/>
            <a:chExt cx="609926" cy="568750"/>
          </a:xfrm>
        </p:grpSpPr>
        <p:sp>
          <p:nvSpPr>
            <p:cNvPr id="144" name="Arc 17">
              <a:extLst>
                <a:ext uri="{FF2B5EF4-FFF2-40B4-BE49-F238E27FC236}">
                  <a16:creationId xmlns:a16="http://schemas.microsoft.com/office/drawing/2014/main" id="{71CD3FF0-BF0A-4276-B1C5-9B84ED02DB2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92857" y="3286812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5" name="Arc 18">
              <a:extLst>
                <a:ext uri="{FF2B5EF4-FFF2-40B4-BE49-F238E27FC236}">
                  <a16:creationId xmlns:a16="http://schemas.microsoft.com/office/drawing/2014/main" id="{B2E68732-FB34-424B-8090-3E358D4E02F5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887894" y="3002437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32572E45-3599-4621-A868-E95CF3747F5A}"/>
              </a:ext>
            </a:extLst>
          </p:cNvPr>
          <p:cNvGrpSpPr/>
          <p:nvPr/>
        </p:nvGrpSpPr>
        <p:grpSpPr>
          <a:xfrm>
            <a:off x="2621097" y="4452213"/>
            <a:ext cx="596957" cy="555799"/>
            <a:chOff x="887894" y="3002437"/>
            <a:chExt cx="609926" cy="568750"/>
          </a:xfrm>
        </p:grpSpPr>
        <p:sp>
          <p:nvSpPr>
            <p:cNvPr id="147" name="Arc 17">
              <a:extLst>
                <a:ext uri="{FF2B5EF4-FFF2-40B4-BE49-F238E27FC236}">
                  <a16:creationId xmlns:a16="http://schemas.microsoft.com/office/drawing/2014/main" id="{D50D7188-45A9-4960-B70C-E713FFB80E7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92857" y="3286812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48" name="Arc 18">
              <a:extLst>
                <a:ext uri="{FF2B5EF4-FFF2-40B4-BE49-F238E27FC236}">
                  <a16:creationId xmlns:a16="http://schemas.microsoft.com/office/drawing/2014/main" id="{B56B6254-2B68-47EB-A4A8-3B16B916560B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887894" y="3002437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37D24748-C8AB-4144-B118-372EA6CA21D3}"/>
              </a:ext>
            </a:extLst>
          </p:cNvPr>
          <p:cNvGrpSpPr/>
          <p:nvPr/>
        </p:nvGrpSpPr>
        <p:grpSpPr>
          <a:xfrm>
            <a:off x="1407638" y="4452213"/>
            <a:ext cx="596957" cy="555799"/>
            <a:chOff x="887894" y="3002437"/>
            <a:chExt cx="609926" cy="568750"/>
          </a:xfrm>
        </p:grpSpPr>
        <p:sp>
          <p:nvSpPr>
            <p:cNvPr id="153" name="Arc 17">
              <a:extLst>
                <a:ext uri="{FF2B5EF4-FFF2-40B4-BE49-F238E27FC236}">
                  <a16:creationId xmlns:a16="http://schemas.microsoft.com/office/drawing/2014/main" id="{7899249E-C790-4E82-8B97-310EF0E11C3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192857" y="3286812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154" name="Arc 18">
              <a:extLst>
                <a:ext uri="{FF2B5EF4-FFF2-40B4-BE49-F238E27FC236}">
                  <a16:creationId xmlns:a16="http://schemas.microsoft.com/office/drawing/2014/main" id="{D3CDE15C-947C-4EC4-84D1-95E7F520910F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887894" y="3002437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28330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07407E-6 L 0.0665 -4.07407E-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3.7037E-7 L 0.0665 3.7037E-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44444E-6 L 0.06649 4.44444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48148E-6 L 0.0665 -1.48148E-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48148E-6 L 0.0665 1.48148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48148E-6 L 0.06649 1.48148E-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7037E-7 L 0.0665 -3.7037E-7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11111E-6 L 0.0665 1.11111E-6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11111E-6 L 0.06649 1.11111E-6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7037E-6 L 0.06649 3.7037E-6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0665 -4.81481E-6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1481E-6 L 0.06649 -4.81481E-6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EE811-478C-4958-8104-2A70B5A1961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EA76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Year 6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EA76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A7600"/>
              </a:buClr>
              <a:buSzPct val="120000"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Translations, rotations and reflections.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0853F7-3151-45AA-86DF-FAA950EC1379}"/>
              </a:ext>
            </a:extLst>
          </p:cNvPr>
          <p:cNvSpPr/>
          <p:nvPr/>
        </p:nvSpPr>
        <p:spPr>
          <a:xfrm>
            <a:off x="430694" y="681984"/>
            <a:ext cx="807720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Striking patterns can be produced by repeating a simple design, and either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translating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it (sliding it along),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rotating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it (through 90° or 180°), or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reflecting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it (horizontally and vertically).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E8BC7A19-7578-461F-9203-15C573CFC918}"/>
              </a:ext>
            </a:extLst>
          </p:cNvPr>
          <p:cNvSpPr/>
          <p:nvPr/>
        </p:nvSpPr>
        <p:spPr>
          <a:xfrm>
            <a:off x="4905408" y="2131869"/>
            <a:ext cx="3078432" cy="972290"/>
          </a:xfrm>
          <a:prstGeom prst="wedgeRoundRectCallout">
            <a:avLst>
              <a:gd name="adj1" fmla="val -75961"/>
              <a:gd name="adj2" fmla="val 55658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1600" b="1" dirty="0">
                <a:solidFill>
                  <a:srgbClr val="253746"/>
                </a:solidFill>
              </a:rPr>
              <a:t>If we reflect the pattern in a vertical line of symmetry, we will get a different pattern.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19B4EF2B-9D58-4145-B6D5-655487602B42}"/>
              </a:ext>
            </a:extLst>
          </p:cNvPr>
          <p:cNvGrpSpPr/>
          <p:nvPr/>
        </p:nvGrpSpPr>
        <p:grpSpPr>
          <a:xfrm>
            <a:off x="5558066" y="1325479"/>
            <a:ext cx="611144" cy="582002"/>
            <a:chOff x="887894" y="3001217"/>
            <a:chExt cx="611144" cy="582002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9B3C6572-1A40-4CF4-B6BE-21D49A788B36}"/>
                </a:ext>
              </a:extLst>
            </p:cNvPr>
            <p:cNvSpPr/>
            <p:nvPr/>
          </p:nvSpPr>
          <p:spPr>
            <a:xfrm>
              <a:off x="889113" y="3001217"/>
              <a:ext cx="609925" cy="58200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86AD31F2-C7BE-49FD-A77E-AC5027E1A659}"/>
                </a:ext>
              </a:extLst>
            </p:cNvPr>
            <p:cNvGrpSpPr/>
            <p:nvPr/>
          </p:nvGrpSpPr>
          <p:grpSpPr>
            <a:xfrm>
              <a:off x="887894" y="3002437"/>
              <a:ext cx="609926" cy="568750"/>
              <a:chOff x="887894" y="3002437"/>
              <a:chExt cx="609926" cy="568750"/>
            </a:xfrm>
          </p:grpSpPr>
          <p:sp>
            <p:nvSpPr>
              <p:cNvPr id="52" name="Arc 17">
                <a:extLst>
                  <a:ext uri="{FF2B5EF4-FFF2-40B4-BE49-F238E27FC236}">
                    <a16:creationId xmlns:a16="http://schemas.microsoft.com/office/drawing/2014/main" id="{722BC271-03ED-4196-96D5-37024C555F2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1192857" y="3286812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3" name="Arc 18">
                <a:extLst>
                  <a:ext uri="{FF2B5EF4-FFF2-40B4-BE49-F238E27FC236}">
                    <a16:creationId xmlns:a16="http://schemas.microsoft.com/office/drawing/2014/main" id="{D41F9D22-9BC1-4ED8-9CFE-21096ACA2BFC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887894" y="3002437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4" name="Group 2">
            <a:extLst>
              <a:ext uri="{FF2B5EF4-FFF2-40B4-BE49-F238E27FC236}">
                <a16:creationId xmlns:a16="http://schemas.microsoft.com/office/drawing/2014/main" id="{CAFAB30A-F2F5-4131-81E7-2814F95EFA5B}"/>
              </a:ext>
            </a:extLst>
          </p:cNvPr>
          <p:cNvGrpSpPr>
            <a:grpSpLocks/>
          </p:cNvGrpSpPr>
          <p:nvPr/>
        </p:nvGrpSpPr>
        <p:grpSpPr bwMode="auto">
          <a:xfrm>
            <a:off x="1302328" y="2807754"/>
            <a:ext cx="2439699" cy="2274997"/>
            <a:chOff x="1980" y="5231"/>
            <a:chExt cx="2880" cy="288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F77D85A4-495B-46D5-B7BB-A48EF90AC2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0" y="7391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4D6F5F39-87B6-4CB0-90AD-C1FAF47BA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0" y="7391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FAC34B12-B52C-4A36-B673-DD239246B9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0" y="7391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63F66360-2259-401C-ABC2-1A0EE4E67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7391"/>
              <a:ext cx="720" cy="72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13" name="Group 7">
              <a:extLst>
                <a:ext uri="{FF2B5EF4-FFF2-40B4-BE49-F238E27FC236}">
                  <a16:creationId xmlns:a16="http://schemas.microsoft.com/office/drawing/2014/main" id="{28818D10-4A92-455E-B536-34B54BD57D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80" y="5231"/>
              <a:ext cx="2880" cy="2160"/>
              <a:chOff x="1980" y="5231"/>
              <a:chExt cx="2880" cy="2160"/>
            </a:xfrm>
          </p:grpSpPr>
          <p:sp>
            <p:nvSpPr>
              <p:cNvPr id="14" name="Rectangle 8">
                <a:extLst>
                  <a:ext uri="{FF2B5EF4-FFF2-40B4-BE49-F238E27FC236}">
                    <a16:creationId xmlns:a16="http://schemas.microsoft.com/office/drawing/2014/main" id="{72A6500D-7C82-48D8-90BA-B41A10A311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0" y="523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" name="Rectangle 9">
                <a:extLst>
                  <a:ext uri="{FF2B5EF4-FFF2-40B4-BE49-F238E27FC236}">
                    <a16:creationId xmlns:a16="http://schemas.microsoft.com/office/drawing/2014/main" id="{228F3FA1-4F6E-4D7B-910D-436C719F51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0" y="523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Rectangle 10">
                <a:extLst>
                  <a:ext uri="{FF2B5EF4-FFF2-40B4-BE49-F238E27FC236}">
                    <a16:creationId xmlns:a16="http://schemas.microsoft.com/office/drawing/2014/main" id="{D4936811-E5F4-45A0-80F4-7152ADA65A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0" y="523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" name="Rectangle 11">
                <a:extLst>
                  <a:ext uri="{FF2B5EF4-FFF2-40B4-BE49-F238E27FC236}">
                    <a16:creationId xmlns:a16="http://schemas.microsoft.com/office/drawing/2014/main" id="{20F5F8E6-3FF8-4AA9-B3F7-E70BB36FA7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523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" name="Rectangle 12">
                <a:extLst>
                  <a:ext uri="{FF2B5EF4-FFF2-40B4-BE49-F238E27FC236}">
                    <a16:creationId xmlns:a16="http://schemas.microsoft.com/office/drawing/2014/main" id="{5770C401-6371-4039-89FE-A96A4D368A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0" y="595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" name="Rectangle 13">
                <a:extLst>
                  <a:ext uri="{FF2B5EF4-FFF2-40B4-BE49-F238E27FC236}">
                    <a16:creationId xmlns:a16="http://schemas.microsoft.com/office/drawing/2014/main" id="{A374F70F-EF7F-4C12-B0BC-943EBE8A2B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0" y="595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" name="Rectangle 14">
                <a:extLst>
                  <a:ext uri="{FF2B5EF4-FFF2-40B4-BE49-F238E27FC236}">
                    <a16:creationId xmlns:a16="http://schemas.microsoft.com/office/drawing/2014/main" id="{110368BB-C879-482E-9A8D-FB978E0943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0" y="595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" name="Rectangle 15">
                <a:extLst>
                  <a:ext uri="{FF2B5EF4-FFF2-40B4-BE49-F238E27FC236}">
                    <a16:creationId xmlns:a16="http://schemas.microsoft.com/office/drawing/2014/main" id="{2AF299D4-8D50-4F77-A5E4-D13F64B977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595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grpSp>
            <p:nvGrpSpPr>
              <p:cNvPr id="26" name="Group 16">
                <a:extLst>
                  <a:ext uri="{FF2B5EF4-FFF2-40B4-BE49-F238E27FC236}">
                    <a16:creationId xmlns:a16="http://schemas.microsoft.com/office/drawing/2014/main" id="{F45C92CA-D7B9-4A7A-82EF-F8E0EB3A064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80" y="5231"/>
                <a:ext cx="720" cy="720"/>
                <a:chOff x="1980" y="5231"/>
                <a:chExt cx="720" cy="720"/>
              </a:xfrm>
            </p:grpSpPr>
            <p:sp>
              <p:nvSpPr>
                <p:cNvPr id="49" name="Arc 17">
                  <a:extLst>
                    <a:ext uri="{FF2B5EF4-FFF2-40B4-BE49-F238E27FC236}">
                      <a16:creationId xmlns:a16="http://schemas.microsoft.com/office/drawing/2014/main" id="{FC5CAD86-5869-47F5-996F-69A008DDA4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flipH="1">
                  <a:off x="2340" y="5591"/>
                  <a:ext cx="360" cy="36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  <p:sp>
              <p:nvSpPr>
                <p:cNvPr id="50" name="Arc 18">
                  <a:extLst>
                    <a:ext uri="{FF2B5EF4-FFF2-40B4-BE49-F238E27FC236}">
                      <a16:creationId xmlns:a16="http://schemas.microsoft.com/office/drawing/2014/main" id="{D0FC3066-CB5E-435A-A9C5-E7E43E5DE1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 rot="10800000" flipH="1">
                  <a:off x="1980" y="5231"/>
                  <a:ext cx="360" cy="360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28575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27" name="Rectangle 19">
                <a:extLst>
                  <a:ext uri="{FF2B5EF4-FFF2-40B4-BE49-F238E27FC236}">
                    <a16:creationId xmlns:a16="http://schemas.microsoft.com/office/drawing/2014/main" id="{6BBCD044-E661-4C08-BF9A-4358EB8F86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0" y="667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8" name="Rectangle 20">
                <a:extLst>
                  <a:ext uri="{FF2B5EF4-FFF2-40B4-BE49-F238E27FC236}">
                    <a16:creationId xmlns:a16="http://schemas.microsoft.com/office/drawing/2014/main" id="{E4FFA45B-155B-4E99-97D6-1EBCCBD7DD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0" y="667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9" name="Rectangle 21">
                <a:extLst>
                  <a:ext uri="{FF2B5EF4-FFF2-40B4-BE49-F238E27FC236}">
                    <a16:creationId xmlns:a16="http://schemas.microsoft.com/office/drawing/2014/main" id="{4C539481-B784-45DE-867D-C0691C6C00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20" y="667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0" name="Rectangle 22">
                <a:extLst>
                  <a:ext uri="{FF2B5EF4-FFF2-40B4-BE49-F238E27FC236}">
                    <a16:creationId xmlns:a16="http://schemas.microsoft.com/office/drawing/2014/main" id="{BD582549-FB47-4C8F-A847-D2AD8BD724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40" y="6671"/>
                <a:ext cx="720" cy="72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BABF58C-0AF0-4A09-87FB-0B87F20A5EFA}"/>
              </a:ext>
            </a:extLst>
          </p:cNvPr>
          <p:cNvGrpSpPr/>
          <p:nvPr/>
        </p:nvGrpSpPr>
        <p:grpSpPr>
          <a:xfrm>
            <a:off x="2522176" y="2819784"/>
            <a:ext cx="609926" cy="568750"/>
            <a:chOff x="2522176" y="2819784"/>
            <a:chExt cx="609926" cy="568750"/>
          </a:xfrm>
        </p:grpSpPr>
        <p:sp>
          <p:nvSpPr>
            <p:cNvPr id="80" name="Arc 17">
              <a:extLst>
                <a:ext uri="{FF2B5EF4-FFF2-40B4-BE49-F238E27FC236}">
                  <a16:creationId xmlns:a16="http://schemas.microsoft.com/office/drawing/2014/main" id="{BCEF2501-B6E5-4488-BD07-70CC8A76EC1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2827139" y="3104159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" name="Arc 18">
              <a:extLst>
                <a:ext uri="{FF2B5EF4-FFF2-40B4-BE49-F238E27FC236}">
                  <a16:creationId xmlns:a16="http://schemas.microsoft.com/office/drawing/2014/main" id="{0934C2D6-467F-4084-BD83-B227C8972735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2522176" y="2819784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318CC164-8B3B-4471-909D-CC90900E8701}"/>
              </a:ext>
            </a:extLst>
          </p:cNvPr>
          <p:cNvGrpSpPr/>
          <p:nvPr/>
        </p:nvGrpSpPr>
        <p:grpSpPr>
          <a:xfrm rot="16200000">
            <a:off x="1927759" y="2807754"/>
            <a:ext cx="597894" cy="580782"/>
            <a:chOff x="4848481" y="3970585"/>
            <a:chExt cx="597894" cy="580782"/>
          </a:xfrm>
        </p:grpSpPr>
        <p:sp>
          <p:nvSpPr>
            <p:cNvPr id="82" name="Arc 17">
              <a:extLst>
                <a:ext uri="{FF2B5EF4-FFF2-40B4-BE49-F238E27FC236}">
                  <a16:creationId xmlns:a16="http://schemas.microsoft.com/office/drawing/2014/main" id="{D955DC66-5030-401D-BADC-E71A6B92B8B7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141412" y="4266992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3" name="Arc 18">
              <a:extLst>
                <a:ext uri="{FF2B5EF4-FFF2-40B4-BE49-F238E27FC236}">
                  <a16:creationId xmlns:a16="http://schemas.microsoft.com/office/drawing/2014/main" id="{E786112B-AFA2-49E7-B3B5-5AB7A810D416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4848481" y="3970585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1726CA22-3932-4D5D-92FB-C7CC92D6648C}"/>
              </a:ext>
            </a:extLst>
          </p:cNvPr>
          <p:cNvGrpSpPr/>
          <p:nvPr/>
        </p:nvGrpSpPr>
        <p:grpSpPr>
          <a:xfrm rot="16044566">
            <a:off x="3140926" y="2802016"/>
            <a:ext cx="585330" cy="592259"/>
            <a:chOff x="4848481" y="3970585"/>
            <a:chExt cx="585330" cy="592259"/>
          </a:xfrm>
        </p:grpSpPr>
        <p:sp>
          <p:nvSpPr>
            <p:cNvPr id="88" name="Arc 17">
              <a:extLst>
                <a:ext uri="{FF2B5EF4-FFF2-40B4-BE49-F238E27FC236}">
                  <a16:creationId xmlns:a16="http://schemas.microsoft.com/office/drawing/2014/main" id="{DDF56661-A2AA-4F77-8220-8B60EB35ED1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5128848" y="4278469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" name="Arc 18">
              <a:extLst>
                <a:ext uri="{FF2B5EF4-FFF2-40B4-BE49-F238E27FC236}">
                  <a16:creationId xmlns:a16="http://schemas.microsoft.com/office/drawing/2014/main" id="{4923140D-2E26-47C9-B1AB-0EAF8EBB0650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4848481" y="3970585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0" name="Speech Bubble: Rectangle with Corners Rounded 89">
            <a:extLst>
              <a:ext uri="{FF2B5EF4-FFF2-40B4-BE49-F238E27FC236}">
                <a16:creationId xmlns:a16="http://schemas.microsoft.com/office/drawing/2014/main" id="{B035FC2D-34B7-4693-B858-F9BA702121B1}"/>
              </a:ext>
            </a:extLst>
          </p:cNvPr>
          <p:cNvSpPr/>
          <p:nvPr/>
        </p:nvSpPr>
        <p:spPr>
          <a:xfrm>
            <a:off x="4831221" y="3267697"/>
            <a:ext cx="3078432" cy="972290"/>
          </a:xfrm>
          <a:prstGeom prst="wedgeRoundRectCallout">
            <a:avLst>
              <a:gd name="adj1" fmla="val -71271"/>
              <a:gd name="adj2" fmla="val 492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1600" b="1" dirty="0">
                <a:solidFill>
                  <a:srgbClr val="253746"/>
                </a:solidFill>
              </a:rPr>
              <a:t>To get the next line we can reflect the pattern in a horizontal line of symmetry.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888345A-7F03-4155-B20E-53F770510584}"/>
              </a:ext>
            </a:extLst>
          </p:cNvPr>
          <p:cNvGrpSpPr/>
          <p:nvPr/>
        </p:nvGrpSpPr>
        <p:grpSpPr>
          <a:xfrm>
            <a:off x="1307407" y="3376502"/>
            <a:ext cx="2429539" cy="590942"/>
            <a:chOff x="1307407" y="3376502"/>
            <a:chExt cx="2429539" cy="590942"/>
          </a:xfrm>
        </p:grpSpPr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489327EA-1146-4D23-B0E3-4CCE607A22A0}"/>
                </a:ext>
              </a:extLst>
            </p:cNvPr>
            <p:cNvGrpSpPr/>
            <p:nvPr/>
          </p:nvGrpSpPr>
          <p:grpSpPr>
            <a:xfrm rot="16200000">
              <a:off x="1310883" y="3373026"/>
              <a:ext cx="585862" cy="592814"/>
              <a:chOff x="4860513" y="3958553"/>
              <a:chExt cx="585862" cy="592814"/>
            </a:xfrm>
          </p:grpSpPr>
          <p:sp>
            <p:nvSpPr>
              <p:cNvPr id="92" name="Arc 17">
                <a:extLst>
                  <a:ext uri="{FF2B5EF4-FFF2-40B4-BE49-F238E27FC236}">
                    <a16:creationId xmlns:a16="http://schemas.microsoft.com/office/drawing/2014/main" id="{8833A59E-1CE9-400B-97B6-C5A10B99E78B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141412" y="4266992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3" name="Arc 18">
                <a:extLst>
                  <a:ext uri="{FF2B5EF4-FFF2-40B4-BE49-F238E27FC236}">
                    <a16:creationId xmlns:a16="http://schemas.microsoft.com/office/drawing/2014/main" id="{E4557E61-0090-49CF-9043-8F17D7599FC6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4860513" y="3958553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7C915B15-C1CB-4CFF-8D53-9284C630C91B}"/>
                </a:ext>
              </a:extLst>
            </p:cNvPr>
            <p:cNvGrpSpPr/>
            <p:nvPr/>
          </p:nvGrpSpPr>
          <p:grpSpPr>
            <a:xfrm>
              <a:off x="1917332" y="3393614"/>
              <a:ext cx="609926" cy="568750"/>
              <a:chOff x="2522176" y="2819784"/>
              <a:chExt cx="609926" cy="568750"/>
            </a:xfrm>
          </p:grpSpPr>
          <p:sp>
            <p:nvSpPr>
              <p:cNvPr id="95" name="Arc 17">
                <a:extLst>
                  <a:ext uri="{FF2B5EF4-FFF2-40B4-BE49-F238E27FC236}">
                    <a16:creationId xmlns:a16="http://schemas.microsoft.com/office/drawing/2014/main" id="{79C4E74B-FDF2-47D4-B9DA-59C5DD0C415E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827139" y="3104159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96" name="Arc 18">
                <a:extLst>
                  <a:ext uri="{FF2B5EF4-FFF2-40B4-BE49-F238E27FC236}">
                    <a16:creationId xmlns:a16="http://schemas.microsoft.com/office/drawing/2014/main" id="{C5997F1E-CA91-4765-B37F-20BF381E985B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522176" y="2819784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BD459C-DB4B-459D-BC65-5ED5470114B9}"/>
                </a:ext>
              </a:extLst>
            </p:cNvPr>
            <p:cNvGrpSpPr/>
            <p:nvPr/>
          </p:nvGrpSpPr>
          <p:grpSpPr>
            <a:xfrm rot="16200000">
              <a:off x="2540981" y="3379266"/>
              <a:ext cx="573828" cy="602528"/>
              <a:chOff x="4872546" y="3971031"/>
              <a:chExt cx="573828" cy="602528"/>
            </a:xfrm>
          </p:grpSpPr>
          <p:sp>
            <p:nvSpPr>
              <p:cNvPr id="107" name="Arc 17">
                <a:extLst>
                  <a:ext uri="{FF2B5EF4-FFF2-40B4-BE49-F238E27FC236}">
                    <a16:creationId xmlns:a16="http://schemas.microsoft.com/office/drawing/2014/main" id="{24B7556E-6973-4874-A380-82DD8148F811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143160" y="4266993"/>
                <a:ext cx="303214" cy="30656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8" name="Arc 18">
                <a:extLst>
                  <a:ext uri="{FF2B5EF4-FFF2-40B4-BE49-F238E27FC236}">
                    <a16:creationId xmlns:a16="http://schemas.microsoft.com/office/drawing/2014/main" id="{ACBFB2D7-BE91-47EF-8B8C-E10F301BF9D7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4872546" y="3971031"/>
                <a:ext cx="285781" cy="27189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4A3CD0BE-D74A-455C-A6E1-AA1DD670E160}"/>
                </a:ext>
              </a:extLst>
            </p:cNvPr>
            <p:cNvGrpSpPr/>
            <p:nvPr/>
          </p:nvGrpSpPr>
          <p:grpSpPr>
            <a:xfrm>
              <a:off x="3127022" y="3391861"/>
              <a:ext cx="609924" cy="568749"/>
              <a:chOff x="2522176" y="2799193"/>
              <a:chExt cx="609924" cy="568749"/>
            </a:xfrm>
          </p:grpSpPr>
          <p:sp>
            <p:nvSpPr>
              <p:cNvPr id="119" name="Arc 17">
                <a:extLst>
                  <a:ext uri="{FF2B5EF4-FFF2-40B4-BE49-F238E27FC236}">
                    <a16:creationId xmlns:a16="http://schemas.microsoft.com/office/drawing/2014/main" id="{C70CFBAC-76E2-46BD-9E88-057EDE6C4A28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827137" y="3104159"/>
                <a:ext cx="304963" cy="26378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0" name="Arc 18">
                <a:extLst>
                  <a:ext uri="{FF2B5EF4-FFF2-40B4-BE49-F238E27FC236}">
                    <a16:creationId xmlns:a16="http://schemas.microsoft.com/office/drawing/2014/main" id="{7AEB565C-0D28-4085-AFE7-ABB974AE7809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522176" y="2799193"/>
                <a:ext cx="304963" cy="30496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121" name="Speech Bubble: Rectangle with Corners Rounded 120">
            <a:extLst>
              <a:ext uri="{FF2B5EF4-FFF2-40B4-BE49-F238E27FC236}">
                <a16:creationId xmlns:a16="http://schemas.microsoft.com/office/drawing/2014/main" id="{2ED6FFC9-AC8E-453D-8D44-2A9182FF5B42}"/>
              </a:ext>
            </a:extLst>
          </p:cNvPr>
          <p:cNvSpPr/>
          <p:nvPr/>
        </p:nvSpPr>
        <p:spPr>
          <a:xfrm>
            <a:off x="6370437" y="4141907"/>
            <a:ext cx="2094760" cy="656469"/>
          </a:xfrm>
          <a:prstGeom prst="wedgeRoundRectCallout">
            <a:avLst>
              <a:gd name="adj1" fmla="val 70429"/>
              <a:gd name="adj2" fmla="val 37067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1600" b="1" dirty="0">
                <a:solidFill>
                  <a:srgbClr val="253746"/>
                </a:solidFill>
              </a:rPr>
              <a:t>Then reflect it again, and again…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A8C36DF-4157-4596-9124-CA208DADDC9E}"/>
              </a:ext>
            </a:extLst>
          </p:cNvPr>
          <p:cNvGrpSpPr/>
          <p:nvPr/>
        </p:nvGrpSpPr>
        <p:grpSpPr>
          <a:xfrm>
            <a:off x="1285481" y="3951110"/>
            <a:ext cx="2438540" cy="597894"/>
            <a:chOff x="1285481" y="3951110"/>
            <a:chExt cx="2438540" cy="597894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89A5003A-9FB4-4250-9955-A9B1EA061411}"/>
                </a:ext>
              </a:extLst>
            </p:cNvPr>
            <p:cNvGrpSpPr/>
            <p:nvPr/>
          </p:nvGrpSpPr>
          <p:grpSpPr>
            <a:xfrm>
              <a:off x="2504445" y="3971696"/>
              <a:ext cx="609926" cy="556718"/>
              <a:chOff x="2522176" y="2819784"/>
              <a:chExt cx="609926" cy="556718"/>
            </a:xfrm>
          </p:grpSpPr>
          <p:sp>
            <p:nvSpPr>
              <p:cNvPr id="135" name="Arc 17">
                <a:extLst>
                  <a:ext uri="{FF2B5EF4-FFF2-40B4-BE49-F238E27FC236}">
                    <a16:creationId xmlns:a16="http://schemas.microsoft.com/office/drawing/2014/main" id="{DC2BC0CD-4DE2-4011-82E7-64E7EDFB0E9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827139" y="3092127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6" name="Arc 18">
                <a:extLst>
                  <a:ext uri="{FF2B5EF4-FFF2-40B4-BE49-F238E27FC236}">
                    <a16:creationId xmlns:a16="http://schemas.microsoft.com/office/drawing/2014/main" id="{0295AEA1-023D-4D41-AB79-9F5DCDCD4472}"/>
                  </a:ext>
                </a:extLst>
              </p:cNvPr>
              <p:cNvSpPr>
                <a:spLocks/>
              </p:cNvSpPr>
              <p:nvPr/>
            </p:nvSpPr>
            <p:spPr bwMode="auto">
              <a:xfrm rot="10628977" flipH="1">
                <a:off x="2522176" y="2819784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9CEEE59E-E4E2-400F-943C-5C2A10030B25}"/>
                </a:ext>
              </a:extLst>
            </p:cNvPr>
            <p:cNvGrpSpPr/>
            <p:nvPr/>
          </p:nvGrpSpPr>
          <p:grpSpPr>
            <a:xfrm rot="16200000">
              <a:off x="1922060" y="3959666"/>
              <a:ext cx="597894" cy="580782"/>
              <a:chOff x="4848481" y="3970585"/>
              <a:chExt cx="597894" cy="580782"/>
            </a:xfrm>
          </p:grpSpPr>
          <p:sp>
            <p:nvSpPr>
              <p:cNvPr id="150" name="Arc 17">
                <a:extLst>
                  <a:ext uri="{FF2B5EF4-FFF2-40B4-BE49-F238E27FC236}">
                    <a16:creationId xmlns:a16="http://schemas.microsoft.com/office/drawing/2014/main" id="{35EBCA23-D773-4BA3-874C-C52F78ADC83E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141412" y="4266992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1" name="Arc 18">
                <a:extLst>
                  <a:ext uri="{FF2B5EF4-FFF2-40B4-BE49-F238E27FC236}">
                    <a16:creationId xmlns:a16="http://schemas.microsoft.com/office/drawing/2014/main" id="{BE3B46B6-D57B-4F1B-A812-AA4CF2D49D87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4848481" y="3970585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20688CB9-B5B5-494F-8C55-468987A84A77}"/>
                </a:ext>
              </a:extLst>
            </p:cNvPr>
            <p:cNvGrpSpPr/>
            <p:nvPr/>
          </p:nvGrpSpPr>
          <p:grpSpPr>
            <a:xfrm rot="16044566">
              <a:off x="3135227" y="3953928"/>
              <a:ext cx="585330" cy="592259"/>
              <a:chOff x="4848481" y="3970585"/>
              <a:chExt cx="585330" cy="592259"/>
            </a:xfrm>
          </p:grpSpPr>
          <p:sp>
            <p:nvSpPr>
              <p:cNvPr id="156" name="Arc 17">
                <a:extLst>
                  <a:ext uri="{FF2B5EF4-FFF2-40B4-BE49-F238E27FC236}">
                    <a16:creationId xmlns:a16="http://schemas.microsoft.com/office/drawing/2014/main" id="{D5FCD401-3AB9-4E20-B74D-1BD0FDA8A501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128848" y="4278469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7" name="Arc 18">
                <a:extLst>
                  <a:ext uri="{FF2B5EF4-FFF2-40B4-BE49-F238E27FC236}">
                    <a16:creationId xmlns:a16="http://schemas.microsoft.com/office/drawing/2014/main" id="{1488568A-9FE7-423A-A094-E12093554BC4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4848481" y="3970585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158" name="Arc 17">
              <a:extLst>
                <a:ext uri="{FF2B5EF4-FFF2-40B4-BE49-F238E27FC236}">
                  <a16:creationId xmlns:a16="http://schemas.microsoft.com/office/drawing/2014/main" id="{36C119FF-EDAE-4EF4-8D93-A3292747EF9A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1590444" y="4246255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9" name="Arc 18">
              <a:extLst>
                <a:ext uri="{FF2B5EF4-FFF2-40B4-BE49-F238E27FC236}">
                  <a16:creationId xmlns:a16="http://schemas.microsoft.com/office/drawing/2014/main" id="{C3453CD4-7395-4481-AC76-353A90C2DF08}"/>
                </a:ext>
              </a:extLst>
            </p:cNvPr>
            <p:cNvSpPr>
              <a:spLocks/>
            </p:cNvSpPr>
            <p:nvPr/>
          </p:nvSpPr>
          <p:spPr bwMode="auto">
            <a:xfrm rot="10800000" flipH="1">
              <a:off x="1285481" y="3961880"/>
              <a:ext cx="304963" cy="28437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8575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2228718C-443A-4BA5-8255-A997F8233E75}"/>
              </a:ext>
            </a:extLst>
          </p:cNvPr>
          <p:cNvGrpSpPr/>
          <p:nvPr/>
        </p:nvGrpSpPr>
        <p:grpSpPr>
          <a:xfrm>
            <a:off x="1297513" y="4516216"/>
            <a:ext cx="2429539" cy="578910"/>
            <a:chOff x="1307407" y="3388534"/>
            <a:chExt cx="2429539" cy="578910"/>
          </a:xfrm>
        </p:grpSpPr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0164935F-5B65-4E39-B6EB-85A7C55126ED}"/>
                </a:ext>
              </a:extLst>
            </p:cNvPr>
            <p:cNvGrpSpPr/>
            <p:nvPr/>
          </p:nvGrpSpPr>
          <p:grpSpPr>
            <a:xfrm rot="16200000">
              <a:off x="1316899" y="3379042"/>
              <a:ext cx="573830" cy="592814"/>
              <a:chOff x="4860513" y="3958553"/>
              <a:chExt cx="573830" cy="592814"/>
            </a:xfrm>
          </p:grpSpPr>
          <p:sp>
            <p:nvSpPr>
              <p:cNvPr id="171" name="Arc 17">
                <a:extLst>
                  <a:ext uri="{FF2B5EF4-FFF2-40B4-BE49-F238E27FC236}">
                    <a16:creationId xmlns:a16="http://schemas.microsoft.com/office/drawing/2014/main" id="{E26C6B33-FCD9-481E-83D7-38D084904D58}"/>
                  </a:ext>
                </a:extLst>
              </p:cNvPr>
              <p:cNvSpPr>
                <a:spLocks/>
              </p:cNvSpPr>
              <p:nvPr/>
            </p:nvSpPr>
            <p:spPr bwMode="auto">
              <a:xfrm rot="21404377" flipH="1">
                <a:off x="5129380" y="4266992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2" name="Arc 18">
                <a:extLst>
                  <a:ext uri="{FF2B5EF4-FFF2-40B4-BE49-F238E27FC236}">
                    <a16:creationId xmlns:a16="http://schemas.microsoft.com/office/drawing/2014/main" id="{04C9A791-65F2-4B5F-A3C1-C0320B3B9C66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4860513" y="3958553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62" name="Group 161">
              <a:extLst>
                <a:ext uri="{FF2B5EF4-FFF2-40B4-BE49-F238E27FC236}">
                  <a16:creationId xmlns:a16="http://schemas.microsoft.com/office/drawing/2014/main" id="{C940C9BC-5350-4BE3-BCA4-010AA20B3022}"/>
                </a:ext>
              </a:extLst>
            </p:cNvPr>
            <p:cNvGrpSpPr/>
            <p:nvPr/>
          </p:nvGrpSpPr>
          <p:grpSpPr>
            <a:xfrm>
              <a:off x="1917332" y="3393614"/>
              <a:ext cx="609926" cy="568750"/>
              <a:chOff x="2522176" y="2819784"/>
              <a:chExt cx="609926" cy="568750"/>
            </a:xfrm>
          </p:grpSpPr>
          <p:sp>
            <p:nvSpPr>
              <p:cNvPr id="169" name="Arc 17">
                <a:extLst>
                  <a:ext uri="{FF2B5EF4-FFF2-40B4-BE49-F238E27FC236}">
                    <a16:creationId xmlns:a16="http://schemas.microsoft.com/office/drawing/2014/main" id="{CA619153-8DED-4936-ABC9-6E1922245842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827139" y="3104159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0" name="Arc 18">
                <a:extLst>
                  <a:ext uri="{FF2B5EF4-FFF2-40B4-BE49-F238E27FC236}">
                    <a16:creationId xmlns:a16="http://schemas.microsoft.com/office/drawing/2014/main" id="{E31B0F29-BF26-43D7-8781-6776753F1C0F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522176" y="2819784"/>
                <a:ext cx="304963" cy="28437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63" name="Group 162">
              <a:extLst>
                <a:ext uri="{FF2B5EF4-FFF2-40B4-BE49-F238E27FC236}">
                  <a16:creationId xmlns:a16="http://schemas.microsoft.com/office/drawing/2014/main" id="{8F291B74-6D76-413E-B14D-8E32C64176E4}"/>
                </a:ext>
              </a:extLst>
            </p:cNvPr>
            <p:cNvGrpSpPr/>
            <p:nvPr/>
          </p:nvGrpSpPr>
          <p:grpSpPr>
            <a:xfrm rot="16200000">
              <a:off x="2540981" y="3379266"/>
              <a:ext cx="573828" cy="602528"/>
              <a:chOff x="4872546" y="3971031"/>
              <a:chExt cx="573828" cy="602528"/>
            </a:xfrm>
          </p:grpSpPr>
          <p:sp>
            <p:nvSpPr>
              <p:cNvPr id="167" name="Arc 17">
                <a:extLst>
                  <a:ext uri="{FF2B5EF4-FFF2-40B4-BE49-F238E27FC236}">
                    <a16:creationId xmlns:a16="http://schemas.microsoft.com/office/drawing/2014/main" id="{5EBE3AA0-3822-4EC5-B6C0-5F440377EBE4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5143160" y="4266993"/>
                <a:ext cx="303214" cy="30656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8" name="Arc 18">
                <a:extLst>
                  <a:ext uri="{FF2B5EF4-FFF2-40B4-BE49-F238E27FC236}">
                    <a16:creationId xmlns:a16="http://schemas.microsoft.com/office/drawing/2014/main" id="{EBEA1B42-D59E-427C-8908-FE79E008F1B6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4872546" y="3971031"/>
                <a:ext cx="285781" cy="27189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26B2E94A-4E67-4E2E-8B64-CEFD8FB98BED}"/>
                </a:ext>
              </a:extLst>
            </p:cNvPr>
            <p:cNvGrpSpPr/>
            <p:nvPr/>
          </p:nvGrpSpPr>
          <p:grpSpPr>
            <a:xfrm>
              <a:off x="3127022" y="3391861"/>
              <a:ext cx="609924" cy="568749"/>
              <a:chOff x="2522176" y="2799193"/>
              <a:chExt cx="609924" cy="568749"/>
            </a:xfrm>
          </p:grpSpPr>
          <p:sp>
            <p:nvSpPr>
              <p:cNvPr id="165" name="Arc 17">
                <a:extLst>
                  <a:ext uri="{FF2B5EF4-FFF2-40B4-BE49-F238E27FC236}">
                    <a16:creationId xmlns:a16="http://schemas.microsoft.com/office/drawing/2014/main" id="{890CDB77-C5BD-4BC0-BA3F-214367226356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827137" y="3104159"/>
                <a:ext cx="304963" cy="263783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6" name="Arc 18">
                <a:extLst>
                  <a:ext uri="{FF2B5EF4-FFF2-40B4-BE49-F238E27FC236}">
                    <a16:creationId xmlns:a16="http://schemas.microsoft.com/office/drawing/2014/main" id="{2B682E1F-8A5D-4876-84C9-31AC7F957540}"/>
                  </a:ext>
                </a:extLst>
              </p:cNvPr>
              <p:cNvSpPr>
                <a:spLocks/>
              </p:cNvSpPr>
              <p:nvPr/>
            </p:nvSpPr>
            <p:spPr bwMode="auto">
              <a:xfrm rot="10800000" flipH="1">
                <a:off x="2522176" y="2799193"/>
                <a:ext cx="304963" cy="304965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173" name="Speech Bubble: Rectangle with Corners Rounded 172">
            <a:extLst>
              <a:ext uri="{FF2B5EF4-FFF2-40B4-BE49-F238E27FC236}">
                <a16:creationId xmlns:a16="http://schemas.microsoft.com/office/drawing/2014/main" id="{D577C9F5-01E9-4410-8E7D-E326990E02E9}"/>
              </a:ext>
            </a:extLst>
          </p:cNvPr>
          <p:cNvSpPr/>
          <p:nvPr/>
        </p:nvSpPr>
        <p:spPr>
          <a:xfrm>
            <a:off x="3794394" y="4879362"/>
            <a:ext cx="3073571" cy="972289"/>
          </a:xfrm>
          <a:prstGeom prst="wedgeRoundRectCallout">
            <a:avLst>
              <a:gd name="adj1" fmla="val -71271"/>
              <a:gd name="adj2" fmla="val 4923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GB" sz="1600" b="1" dirty="0">
                <a:solidFill>
                  <a:srgbClr val="253746"/>
                </a:solidFill>
              </a:rPr>
              <a:t>We could also rotate the pattern through 90°, but in this case the pattern would look the same. 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048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121" grpId="0" animBg="1"/>
      <p:bldP spid="17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2112</TotalTime>
  <Words>339</Words>
  <Application>Microsoft Office PowerPoint</Application>
  <PresentationFormat>On-screen Show (4:3)</PresentationFormat>
  <Paragraphs>29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Nick Barwick</cp:lastModifiedBy>
  <cp:revision>184</cp:revision>
  <dcterms:created xsi:type="dcterms:W3CDTF">2018-09-13T11:08:58Z</dcterms:created>
  <dcterms:modified xsi:type="dcterms:W3CDTF">2020-05-18T14:16:48Z</dcterms:modified>
</cp:coreProperties>
</file>