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6" r:id="rId2"/>
    <p:sldId id="307" r:id="rId3"/>
    <p:sldId id="27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7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4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WT/ARE/GD:  Subtract two numbers involving money, using different methods 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difference between two 2-digit number cards, explaining reasons for choosing methods used.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microsoft.com/office/2007/relationships/hdphoto" Target="../media/hdphoto1.wdp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2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3.png"/><Relationship Id="rId3" Type="http://schemas.microsoft.com/office/2007/relationships/media" Target="../media/media10.m4a"/><Relationship Id="rId21" Type="http://schemas.openxmlformats.org/officeDocument/2006/relationships/image" Target="../media/image4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image" Target="../media/image2.jpg"/><Relationship Id="rId2" Type="http://schemas.openxmlformats.org/officeDocument/2006/relationships/audio" Target="../media/media9.m4a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13.m4a"/><Relationship Id="rId19" Type="http://schemas.microsoft.com/office/2007/relationships/hdphoto" Target="../media/hdphoto1.wdp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or counting back.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6004" r="6286" b="40158"/>
          <a:stretch/>
        </p:blipFill>
        <p:spPr>
          <a:xfrm>
            <a:off x="113776" y="2167130"/>
            <a:ext cx="8828146" cy="154141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9585" y="511137"/>
            <a:ext cx="4677539" cy="154141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 have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87p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in my purse and want to spend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33p.</a:t>
            </a:r>
            <a:b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</a:br>
            <a:r>
              <a:rPr lang="en-GB" sz="17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much money will I have left? 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297679" y="661613"/>
            <a:ext cx="4411168" cy="131743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count back in 10s and 1s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from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87p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a penny number line.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6000" y="3199992"/>
            <a:ext cx="503664" cy="338554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57p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076000" y="2983992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80000" y="3180655"/>
            <a:ext cx="561372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87p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650000" y="2983992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5076001" y="2532655"/>
            <a:ext cx="2556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000" y="2196000"/>
            <a:ext cx="41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59199" y="3840757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First count back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three 10s….77, 67,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57.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497095" y="3840757"/>
            <a:ext cx="3681705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Then count back 3 … 56, 55,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54.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20334" y="4968949"/>
            <a:ext cx="4038480" cy="116926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54p left. What number sentence can I write?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0540" y="5260110"/>
            <a:ext cx="181492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87p - 33p = </a:t>
            </a:r>
            <a:r>
              <a:rPr lang="en-GB" sz="2000" b="1" dirty="0">
                <a:solidFill>
                  <a:srgbClr val="C00000"/>
                </a:solidFill>
              </a:rPr>
              <a:t>54p</a:t>
            </a: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862513" y="2536461"/>
            <a:ext cx="213487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4000" y="2196000"/>
            <a:ext cx="31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4862513" y="2983992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52932" y="3200400"/>
            <a:ext cx="503664" cy="338554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54p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D14D908-B43E-DB4F-86F6-73EC11D76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54435" y="-4969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DCD1FFC-D16D-9E49-A76E-5B86D19691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88860" y="661613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077BECD-9E1C-4042-9F3E-360B26B1D4A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17273" y="1567866"/>
            <a:ext cx="812800" cy="812800"/>
          </a:xfrm>
          <a:prstGeom prst="rect">
            <a:avLst/>
          </a:prstGeom>
        </p:spPr>
      </p:pic>
      <p:pic>
        <p:nvPicPr>
          <p:cNvPr id="24" name="Online Media 2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D9B5CC-2288-994B-8D2E-23AA051747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04851" y="2187224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27C857-827A-6A40-A7A6-A8297737844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81482" y="2983992"/>
            <a:ext cx="812800" cy="812800"/>
          </a:xfrm>
          <a:prstGeom prst="rect">
            <a:avLst/>
          </a:prstGeom>
        </p:spPr>
      </p:pic>
      <p:pic>
        <p:nvPicPr>
          <p:cNvPr id="27" name="Online Media 2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97ECAA-21CF-AB45-AC12-47E3F6A7BF3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99520" y="3796792"/>
            <a:ext cx="812800" cy="812800"/>
          </a:xfrm>
          <a:prstGeom prst="rect">
            <a:avLst/>
          </a:prstGeom>
        </p:spPr>
      </p:pic>
      <p:pic>
        <p:nvPicPr>
          <p:cNvPr id="28" name="Online Media 2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0D6497-62C6-0940-8135-B3A235E2321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18083" y="4579775"/>
            <a:ext cx="812800" cy="812800"/>
          </a:xfrm>
          <a:prstGeom prst="rect">
            <a:avLst/>
          </a:prstGeom>
        </p:spPr>
      </p:pic>
      <p:pic>
        <p:nvPicPr>
          <p:cNvPr id="29" name="Online Media 2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B3D766-7ED2-9F4F-BA1B-10ABF0C61EA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88227" y="54223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72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2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77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77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77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77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57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63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634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134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34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34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50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 animBg="1"/>
      <p:bldP spid="8" grpId="0"/>
      <p:bldP spid="11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6004" r="6286" b="44921"/>
          <a:stretch/>
        </p:blipFill>
        <p:spPr>
          <a:xfrm>
            <a:off x="185565" y="2030217"/>
            <a:ext cx="8828146" cy="1337097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or counting back.</a:t>
            </a:r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16681" y="3583793"/>
            <a:ext cx="3666876" cy="97335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38p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54p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line.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69240" y="2448419"/>
            <a:ext cx="360000" cy="336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23557" y="2458025"/>
            <a:ext cx="360000" cy="336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74718" y="2459670"/>
            <a:ext cx="322222" cy="33672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546000" y="2836435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276000" y="2908435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38p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4910400" y="2836435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4644000" y="2908435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54p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674730" y="1898162"/>
            <a:ext cx="1163969" cy="1354222"/>
            <a:chOff x="-588357" y="3763483"/>
            <a:chExt cx="23041535" cy="135422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588357" y="3763483"/>
              <a:ext cx="23041535" cy="902462"/>
              <a:chOff x="268921" y="3569391"/>
              <a:chExt cx="22664736" cy="1092882"/>
            </a:xfrm>
          </p:grpSpPr>
          <p:sp>
            <p:nvSpPr>
              <p:cNvPr id="4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828175" y="4054792"/>
                <a:ext cx="17135250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68921" y="3569391"/>
                <a:ext cx="2266473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043905" y="3583793"/>
            <a:ext cx="4969806" cy="61083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Then Frog hops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50, then 54.</a:t>
            </a:r>
            <a:endParaRPr lang="en-GB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546000" y="4442014"/>
            <a:ext cx="4826761" cy="142689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has he hopped altogether? What subtraction number sentence can we write?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44631" y="5668856"/>
            <a:ext cx="186461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54p - 38p = </a:t>
            </a:r>
            <a:r>
              <a:rPr lang="en-GB" sz="2000" b="1" dirty="0">
                <a:solidFill>
                  <a:srgbClr val="C00000"/>
                </a:solidFill>
              </a:rPr>
              <a:t>16p</a:t>
            </a:r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75920" y="4569174"/>
            <a:ext cx="3938992" cy="117257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Frog starts at the smaller number and hops to the next 10.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2000" y="19637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0000" y="19637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75920" y="460443"/>
            <a:ext cx="4473320" cy="1446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Now I have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54p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in my purse and I want to spend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38p.</a:t>
            </a:r>
            <a:b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much money will be left? </a:t>
            </a:r>
          </a:p>
        </p:txBody>
      </p:sp>
      <p:sp>
        <p:nvSpPr>
          <p:cNvPr id="5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639047" y="487378"/>
            <a:ext cx="4411168" cy="141078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54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38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close together, so 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Frog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count up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to find the difference.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546000" y="1901150"/>
            <a:ext cx="157451" cy="1205996"/>
            <a:chOff x="3384768" y="3911709"/>
            <a:chExt cx="1610874" cy="120599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3384768" y="3911709"/>
              <a:ext cx="1610874" cy="893598"/>
              <a:chOff x="4177075" y="3748891"/>
              <a:chExt cx="1584532" cy="1082147"/>
            </a:xfrm>
          </p:grpSpPr>
          <p:sp>
            <p:nvSpPr>
              <p:cNvPr id="5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4177075" y="4223557"/>
                <a:ext cx="1584532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4466086" y="3748891"/>
                <a:ext cx="100649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4608000" y="19637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8843" y="2440833"/>
            <a:ext cx="360000" cy="336724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599638" y="1934178"/>
            <a:ext cx="310762" cy="1205996"/>
            <a:chOff x="3384768" y="3911709"/>
            <a:chExt cx="1610874" cy="120599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3384768" y="3911709"/>
              <a:ext cx="1610874" cy="893598"/>
              <a:chOff x="4177075" y="3748891"/>
              <a:chExt cx="1584532" cy="1082147"/>
            </a:xfrm>
          </p:grpSpPr>
          <p:sp>
            <p:nvSpPr>
              <p:cNvPr id="6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4177075" y="4223557"/>
                <a:ext cx="1584532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4466086" y="3748891"/>
                <a:ext cx="100649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6577" y="912140"/>
            <a:ext cx="558890" cy="522755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277312-33F1-A845-A2E4-53EFD12BE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5509" y="138645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A0502B-61BB-C94B-8FAD-D016408A8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50215" y="95144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1FE570-388A-3D48-AB1A-A29A85A7A6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5086" y="1742044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66AD30-0D53-834F-BBCC-70A4452458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56310" y="2420955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DCE900-B7B3-674A-89F1-06ABB705F9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61354" y="3151919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9BD95A-5549-8843-83AE-F3B94F4B876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94605" y="3964719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9F27D2D-302E-494C-A022-553DA6065D7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264374" y="49459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6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32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2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04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33" grpId="0"/>
      <p:bldP spid="40" grpId="0"/>
      <p:bldP spid="47" grpId="0" animBg="1"/>
      <p:bldP spid="48" grpId="0" animBg="1"/>
      <p:bldP spid="49" grpId="0" animBg="1"/>
      <p:bldP spid="51" grpId="0" animBg="1"/>
      <p:bldP spid="5" grpId="0"/>
      <p:bldP spid="52" grpId="0"/>
      <p:bldP spid="55" grpId="0" animBg="1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or counting back.</a:t>
            </a:r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28950" y="822073"/>
            <a:ext cx="4976976" cy="160076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have two ways of subtracting…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count back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or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count up (Frog).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944817" y="2264479"/>
            <a:ext cx="4701399" cy="8763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Try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72p - 55p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57p - 25p.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71153" y="3424097"/>
            <a:ext cx="5469619" cy="185688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There is no ‘right’ or ‘wrong’ choice of method but think about which might be more efficient, or straightforward for each.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0F435-1C23-4D2E-B477-5A2B4CE048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95" y="2333506"/>
            <a:ext cx="1119559" cy="1119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CBB9BD1-92C0-824E-B3E6-3CAAE3D2B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83643" y="9552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3597</TotalTime>
  <Words>329</Words>
  <Application>Microsoft Office PowerPoint</Application>
  <PresentationFormat>On-screen Show (4:3)</PresentationFormat>
  <Paragraphs>42</Paragraphs>
  <Slides>3</Slides>
  <Notes>3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251</cp:revision>
  <dcterms:created xsi:type="dcterms:W3CDTF">2018-09-13T11:08:58Z</dcterms:created>
  <dcterms:modified xsi:type="dcterms:W3CDTF">2020-06-22T09:33:36Z</dcterms:modified>
</cp:coreProperties>
</file>