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7" r:id="rId2"/>
    <p:sldId id="296" r:id="rId3"/>
    <p:sldId id="279" r:id="rId4"/>
    <p:sldId id="308" r:id="rId5"/>
    <p:sldId id="30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004A76"/>
    <a:srgbClr val="F6B350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4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0EFBD58B-6373-443E-B59D-BB1E7C44F3B2}"/>
    <pc:docChg chg="custSel delSld modSld">
      <pc:chgData name="Jennie Kerwin" userId="89cc6116eb6c0dac" providerId="LiveId" clId="{0EFBD58B-6373-443E-B59D-BB1E7C44F3B2}" dt="2020-05-12T10:46:00.632" v="58" actId="20577"/>
      <pc:docMkLst>
        <pc:docMk/>
      </pc:docMkLst>
      <pc:sldChg chg="modSp modAnim">
        <pc:chgData name="Jennie Kerwin" userId="89cc6116eb6c0dac" providerId="LiveId" clId="{0EFBD58B-6373-443E-B59D-BB1E7C44F3B2}" dt="2020-05-12T10:46:00.632" v="58" actId="20577"/>
        <pc:sldMkLst>
          <pc:docMk/>
          <pc:sldMk cId="2047842423" sldId="279"/>
        </pc:sldMkLst>
        <pc:spChg chg="mod">
          <ac:chgData name="Jennie Kerwin" userId="89cc6116eb6c0dac" providerId="LiveId" clId="{0EFBD58B-6373-443E-B59D-BB1E7C44F3B2}" dt="2020-05-12T10:41:30.408" v="5" actId="6549"/>
          <ac:spMkLst>
            <pc:docMk/>
            <pc:sldMk cId="2047842423" sldId="279"/>
            <ac:spMk id="12" creationId="{B69677ED-5C54-4353-B94F-C526DD00205C}"/>
          </ac:spMkLst>
        </pc:spChg>
        <pc:spChg chg="mod">
          <ac:chgData name="Jennie Kerwin" userId="89cc6116eb6c0dac" providerId="LiveId" clId="{0EFBD58B-6373-443E-B59D-BB1E7C44F3B2}" dt="2020-05-12T10:46:00.632" v="58" actId="20577"/>
          <ac:spMkLst>
            <pc:docMk/>
            <pc:sldMk cId="2047842423" sldId="279"/>
            <ac:spMk id="22" creationId="{A5209EEE-E1BD-4F2F-8E5D-A043EDA11F92}"/>
          </ac:spMkLst>
        </pc:spChg>
      </pc:sldChg>
      <pc:sldChg chg="del">
        <pc:chgData name="Jennie Kerwin" userId="89cc6116eb6c0dac" providerId="LiveId" clId="{0EFBD58B-6373-443E-B59D-BB1E7C44F3B2}" dt="2020-05-12T10:42:03.744" v="19" actId="2696"/>
        <pc:sldMkLst>
          <pc:docMk/>
          <pc:sldMk cId="3262603198" sldId="280"/>
        </pc:sldMkLst>
      </pc:sldChg>
      <pc:sldChg chg="del">
        <pc:chgData name="Jennie Kerwin" userId="89cc6116eb6c0dac" providerId="LiveId" clId="{0EFBD58B-6373-443E-B59D-BB1E7C44F3B2}" dt="2020-05-12T10:41:43.810" v="8" actId="2696"/>
        <pc:sldMkLst>
          <pc:docMk/>
          <pc:sldMk cId="2814342108" sldId="291"/>
        </pc:sldMkLst>
      </pc:sldChg>
      <pc:sldChg chg="del">
        <pc:chgData name="Jennie Kerwin" userId="89cc6116eb6c0dac" providerId="LiveId" clId="{0EFBD58B-6373-443E-B59D-BB1E7C44F3B2}" dt="2020-05-12T10:41:59.933" v="18" actId="2696"/>
        <pc:sldMkLst>
          <pc:docMk/>
          <pc:sldMk cId="3915143263" sldId="292"/>
        </pc:sldMkLst>
      </pc:sldChg>
      <pc:sldChg chg="del">
        <pc:chgData name="Jennie Kerwin" userId="89cc6116eb6c0dac" providerId="LiveId" clId="{0EFBD58B-6373-443E-B59D-BB1E7C44F3B2}" dt="2020-05-12T10:41:07.185" v="0" actId="2696"/>
        <pc:sldMkLst>
          <pc:docMk/>
          <pc:sldMk cId="1520460876" sldId="293"/>
        </pc:sldMkLst>
      </pc:sldChg>
      <pc:sldChg chg="del">
        <pc:chgData name="Jennie Kerwin" userId="89cc6116eb6c0dac" providerId="LiveId" clId="{0EFBD58B-6373-443E-B59D-BB1E7C44F3B2}" dt="2020-05-12T10:41:44.350" v="9" actId="2696"/>
        <pc:sldMkLst>
          <pc:docMk/>
          <pc:sldMk cId="569354383" sldId="294"/>
        </pc:sldMkLst>
      </pc:sldChg>
      <pc:sldChg chg="del">
        <pc:chgData name="Jennie Kerwin" userId="89cc6116eb6c0dac" providerId="LiveId" clId="{0EFBD58B-6373-443E-B59D-BB1E7C44F3B2}" dt="2020-05-12T10:41:51.011" v="14" actId="2696"/>
        <pc:sldMkLst>
          <pc:docMk/>
          <pc:sldMk cId="2181930879" sldId="295"/>
        </pc:sldMkLst>
      </pc:sldChg>
      <pc:sldChg chg="modSp modAnim">
        <pc:chgData name="Jennie Kerwin" userId="89cc6116eb6c0dac" providerId="LiveId" clId="{0EFBD58B-6373-443E-B59D-BB1E7C44F3B2}" dt="2020-05-12T10:43:35.395" v="45" actId="1037"/>
        <pc:sldMkLst>
          <pc:docMk/>
          <pc:sldMk cId="3925372916" sldId="296"/>
        </pc:sldMkLst>
        <pc:spChg chg="mod">
          <ac:chgData name="Jennie Kerwin" userId="89cc6116eb6c0dac" providerId="LiveId" clId="{0EFBD58B-6373-443E-B59D-BB1E7C44F3B2}" dt="2020-05-12T10:43:35.395" v="45" actId="1037"/>
          <ac:spMkLst>
            <pc:docMk/>
            <pc:sldMk cId="3925372916" sldId="296"/>
            <ac:spMk id="8" creationId="{00000000-0000-0000-0000-000000000000}"/>
          </ac:spMkLst>
        </pc:spChg>
        <pc:spChg chg="mod">
          <ac:chgData name="Jennie Kerwin" userId="89cc6116eb6c0dac" providerId="LiveId" clId="{0EFBD58B-6373-443E-B59D-BB1E7C44F3B2}" dt="2020-05-12T10:41:26.998" v="4" actId="6549"/>
          <ac:spMkLst>
            <pc:docMk/>
            <pc:sldMk cId="3925372916" sldId="296"/>
            <ac:spMk id="12" creationId="{B69677ED-5C54-4353-B94F-C526DD00205C}"/>
          </ac:spMkLst>
        </pc:spChg>
        <pc:spChg chg="mod">
          <ac:chgData name="Jennie Kerwin" userId="89cc6116eb6c0dac" providerId="LiveId" clId="{0EFBD58B-6373-443E-B59D-BB1E7C44F3B2}" dt="2020-05-12T10:43:13.238" v="25" actId="14100"/>
          <ac:spMkLst>
            <pc:docMk/>
            <pc:sldMk cId="3925372916" sldId="296"/>
            <ac:spMk id="20" creationId="{AE55A0F2-BE3D-40B5-8CE5-549756B4EF16}"/>
          </ac:spMkLst>
        </pc:spChg>
      </pc:sldChg>
      <pc:sldChg chg="del">
        <pc:chgData name="Jennie Kerwin" userId="89cc6116eb6c0dac" providerId="LiveId" clId="{0EFBD58B-6373-443E-B59D-BB1E7C44F3B2}" dt="2020-05-12T10:41:47.181" v="10" actId="2696"/>
        <pc:sldMkLst>
          <pc:docMk/>
          <pc:sldMk cId="1652935443" sldId="297"/>
        </pc:sldMkLst>
      </pc:sldChg>
      <pc:sldChg chg="del">
        <pc:chgData name="Jennie Kerwin" userId="89cc6116eb6c0dac" providerId="LiveId" clId="{0EFBD58B-6373-443E-B59D-BB1E7C44F3B2}" dt="2020-05-12T10:41:47.761" v="11" actId="2696"/>
        <pc:sldMkLst>
          <pc:docMk/>
          <pc:sldMk cId="2204943566" sldId="298"/>
        </pc:sldMkLst>
      </pc:sldChg>
      <pc:sldChg chg="del">
        <pc:chgData name="Jennie Kerwin" userId="89cc6116eb6c0dac" providerId="LiveId" clId="{0EFBD58B-6373-443E-B59D-BB1E7C44F3B2}" dt="2020-05-12T10:41:50.201" v="13" actId="2696"/>
        <pc:sldMkLst>
          <pc:docMk/>
          <pc:sldMk cId="3931666524" sldId="299"/>
        </pc:sldMkLst>
      </pc:sldChg>
      <pc:sldChg chg="del">
        <pc:chgData name="Jennie Kerwin" userId="89cc6116eb6c0dac" providerId="LiveId" clId="{0EFBD58B-6373-443E-B59D-BB1E7C44F3B2}" dt="2020-05-12T10:41:56.851" v="15" actId="2696"/>
        <pc:sldMkLst>
          <pc:docMk/>
          <pc:sldMk cId="1141302951" sldId="300"/>
        </pc:sldMkLst>
      </pc:sldChg>
      <pc:sldChg chg="del">
        <pc:chgData name="Jennie Kerwin" userId="89cc6116eb6c0dac" providerId="LiveId" clId="{0EFBD58B-6373-443E-B59D-BB1E7C44F3B2}" dt="2020-05-12T10:41:58.963" v="17" actId="2696"/>
        <pc:sldMkLst>
          <pc:docMk/>
          <pc:sldMk cId="4022833054" sldId="302"/>
        </pc:sldMkLst>
      </pc:sldChg>
      <pc:sldChg chg="modSp modAnim">
        <pc:chgData name="Jennie Kerwin" userId="89cc6116eb6c0dac" providerId="LiveId" clId="{0EFBD58B-6373-443E-B59D-BB1E7C44F3B2}" dt="2020-05-12T10:45:18.093" v="57"/>
        <pc:sldMkLst>
          <pc:docMk/>
          <pc:sldMk cId="103416929" sldId="306"/>
        </pc:sldMkLst>
        <pc:spChg chg="mod">
          <ac:chgData name="Jennie Kerwin" userId="89cc6116eb6c0dac" providerId="LiveId" clId="{0EFBD58B-6373-443E-B59D-BB1E7C44F3B2}" dt="2020-05-12T10:41:38.219" v="7" actId="6549"/>
          <ac:spMkLst>
            <pc:docMk/>
            <pc:sldMk cId="103416929" sldId="306"/>
            <ac:spMk id="12" creationId="{B69677ED-5C54-4353-B94F-C526DD00205C}"/>
          </ac:spMkLst>
        </pc:spChg>
      </pc:sldChg>
      <pc:sldChg chg="delSp modSp modAnim">
        <pc:chgData name="Jennie Kerwin" userId="89cc6116eb6c0dac" providerId="LiveId" clId="{0EFBD58B-6373-443E-B59D-BB1E7C44F3B2}" dt="2020-05-12T10:42:24.547" v="21"/>
        <pc:sldMkLst>
          <pc:docMk/>
          <pc:sldMk cId="58589029" sldId="307"/>
        </pc:sldMkLst>
        <pc:spChg chg="mod">
          <ac:chgData name="Jennie Kerwin" userId="89cc6116eb6c0dac" providerId="LiveId" clId="{0EFBD58B-6373-443E-B59D-BB1E7C44F3B2}" dt="2020-05-12T10:41:12.185" v="1" actId="6549"/>
          <ac:spMkLst>
            <pc:docMk/>
            <pc:sldMk cId="58589029" sldId="307"/>
            <ac:spMk id="12" creationId="{B69677ED-5C54-4353-B94F-C526DD00205C}"/>
          </ac:spMkLst>
        </pc:spChg>
        <pc:spChg chg="del">
          <ac:chgData name="Jennie Kerwin" userId="89cc6116eb6c0dac" providerId="LiveId" clId="{0EFBD58B-6373-443E-B59D-BB1E7C44F3B2}" dt="2020-05-12T10:41:15.506" v="2" actId="478"/>
          <ac:spMkLst>
            <pc:docMk/>
            <pc:sldMk cId="58589029" sldId="307"/>
            <ac:spMk id="13" creationId="{C268CD3D-D163-46C6-9AC4-5F4BD7505D13}"/>
          </ac:spMkLst>
        </pc:spChg>
        <pc:grpChg chg="mod">
          <ac:chgData name="Jennie Kerwin" userId="89cc6116eb6c0dac" providerId="LiveId" clId="{0EFBD58B-6373-443E-B59D-BB1E7C44F3B2}" dt="2020-05-12T10:41:21.986" v="3" actId="1076"/>
          <ac:grpSpMkLst>
            <pc:docMk/>
            <pc:sldMk cId="58589029" sldId="307"/>
            <ac:grpSpMk id="21" creationId="{7BB30A5C-334A-4DE7-8017-2D88CC0A727C}"/>
          </ac:grpSpMkLst>
        </pc:grpChg>
      </pc:sldChg>
      <pc:sldChg chg="modSp modAnim">
        <pc:chgData name="Jennie Kerwin" userId="89cc6116eb6c0dac" providerId="LiveId" clId="{0EFBD58B-6373-443E-B59D-BB1E7C44F3B2}" dt="2020-05-12T10:44:32.145" v="56"/>
        <pc:sldMkLst>
          <pc:docMk/>
          <pc:sldMk cId="3180530673" sldId="308"/>
        </pc:sldMkLst>
        <pc:spChg chg="mod">
          <ac:chgData name="Jennie Kerwin" userId="89cc6116eb6c0dac" providerId="LiveId" clId="{0EFBD58B-6373-443E-B59D-BB1E7C44F3B2}" dt="2020-05-12T10:41:35.038" v="6" actId="6549"/>
          <ac:spMkLst>
            <pc:docMk/>
            <pc:sldMk cId="3180530673" sldId="308"/>
            <ac:spMk id="12" creationId="{B69677ED-5C54-4353-B94F-C526DD00205C}"/>
          </ac:spMkLst>
        </pc:spChg>
      </pc:sldChg>
      <pc:sldChg chg="del">
        <pc:chgData name="Jennie Kerwin" userId="89cc6116eb6c0dac" providerId="LiveId" clId="{0EFBD58B-6373-443E-B59D-BB1E7C44F3B2}" dt="2020-05-12T10:41:49.601" v="12" actId="2696"/>
        <pc:sldMkLst>
          <pc:docMk/>
          <pc:sldMk cId="4049207594" sldId="309"/>
        </pc:sldMkLst>
      </pc:sldChg>
      <pc:sldChg chg="del">
        <pc:chgData name="Jennie Kerwin" userId="89cc6116eb6c0dac" providerId="LiveId" clId="{0EFBD58B-6373-443E-B59D-BB1E7C44F3B2}" dt="2020-05-12T10:41:57.513" v="16" actId="2696"/>
        <pc:sldMkLst>
          <pc:docMk/>
          <pc:sldMk cId="1036449944" sldId="310"/>
        </pc:sldMkLst>
      </pc:sldChg>
      <pc:sldChg chg="del">
        <pc:chgData name="Jennie Kerwin" userId="89cc6116eb6c0dac" providerId="LiveId" clId="{0EFBD58B-6373-443E-B59D-BB1E7C44F3B2}" dt="2020-05-12T10:42:05.674" v="20" actId="2696"/>
        <pc:sldMkLst>
          <pc:docMk/>
          <pc:sldMk cId="3082528109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activity can also be done with real 3-d shapes and 2 labelled sorting shapes; each pair can be given a shape to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61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now go on to do differentiated GROUP ACTIVITIES. You can find Hamilton’s group activities in this unit’s TEACHING AND GROUP ACTIVITIES download.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WT/ARE/GD:  Play 3-D shape bingo  OR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 3-D shapes according to properties.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6.png"/><Relationship Id="rId3" Type="http://schemas.microsoft.com/office/2007/relationships/media" Target="../media/media2.m4a"/><Relationship Id="rId21" Type="http://schemas.openxmlformats.org/officeDocument/2006/relationships/image" Target="../media/image2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notesSlide" Target="../notesSlides/notesSlide1.xml"/><Relationship Id="rId29" Type="http://schemas.openxmlformats.org/officeDocument/2006/relationships/image" Target="../media/image9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4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12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microsoft.com/office/2007/relationships/hdphoto" Target="../media/hdphoto1.wdp"/><Relationship Id="rId27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2.png"/><Relationship Id="rId18" Type="http://schemas.microsoft.com/office/2007/relationships/hdphoto" Target="../media/hdphoto6.wdp"/><Relationship Id="rId3" Type="http://schemas.microsoft.com/office/2007/relationships/media" Target="../media/media11.m4a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12.xml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" Type="http://schemas.openxmlformats.org/officeDocument/2006/relationships/audio" Target="../media/media10.m4a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image" Target="../media/image11.png"/><Relationship Id="rId24" Type="http://schemas.openxmlformats.org/officeDocument/2006/relationships/image" Target="../media/image9.png"/><Relationship Id="rId5" Type="http://schemas.microsoft.com/office/2007/relationships/media" Target="../media/media12.m4a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microsoft.com/office/2007/relationships/hdphoto" Target="../media/hdphoto2.wdp"/><Relationship Id="rId19" Type="http://schemas.openxmlformats.org/officeDocument/2006/relationships/image" Target="../media/image15.png"/><Relationship Id="rId4" Type="http://schemas.openxmlformats.org/officeDocument/2006/relationships/audio" Target="../media/media11.m4a"/><Relationship Id="rId9" Type="http://schemas.openxmlformats.org/officeDocument/2006/relationships/image" Target="../media/image10.png"/><Relationship Id="rId14" Type="http://schemas.microsoft.com/office/2007/relationships/hdphoto" Target="../media/hdphoto4.wdp"/><Relationship Id="rId22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17" Type="http://schemas.openxmlformats.org/officeDocument/2006/relationships/image" Target="../media/image17.png"/><Relationship Id="rId2" Type="http://schemas.openxmlformats.org/officeDocument/2006/relationships/audio" Target="../media/media13.m4a"/><Relationship Id="rId16" Type="http://schemas.microsoft.com/office/2007/relationships/hdphoto" Target="../media/hdphoto7.wdp"/><Relationship Id="rId20" Type="http://schemas.openxmlformats.org/officeDocument/2006/relationships/image" Target="../media/image9.png"/><Relationship Id="rId1" Type="http://schemas.microsoft.com/office/2007/relationships/media" Target="../media/media13.m4a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9.png"/><Relationship Id="rId3" Type="http://schemas.microsoft.com/office/2007/relationships/media" Target="../media/media15.m4a"/><Relationship Id="rId7" Type="http://schemas.openxmlformats.org/officeDocument/2006/relationships/slideLayout" Target="../slideLayouts/slideLayout12.xml"/><Relationship Id="rId12" Type="http://schemas.microsoft.com/office/2007/relationships/hdphoto" Target="../media/hdphoto8.wdp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openxmlformats.org/officeDocument/2006/relationships/image" Target="../media/image16.png"/><Relationship Id="rId5" Type="http://schemas.microsoft.com/office/2007/relationships/media" Target="../media/media16.m4a"/><Relationship Id="rId10" Type="http://schemas.microsoft.com/office/2007/relationships/hdphoto" Target="../media/hdphoto9.wdp"/><Relationship Id="rId4" Type="http://schemas.openxmlformats.org/officeDocument/2006/relationships/audio" Target="../media/media15.m4a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image" Target="../media/image9.png"/><Relationship Id="rId3" Type="http://schemas.microsoft.com/office/2007/relationships/media" Target="../media/media18.m4a"/><Relationship Id="rId7" Type="http://schemas.microsoft.com/office/2007/relationships/media" Target="../media/media20.m4a"/><Relationship Id="rId12" Type="http://schemas.microsoft.com/office/2007/relationships/hdphoto" Target="../media/hdphoto8.wdp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openxmlformats.org/officeDocument/2006/relationships/image" Target="../media/image16.png"/><Relationship Id="rId5" Type="http://schemas.microsoft.com/office/2007/relationships/media" Target="../media/media19.m4a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18.m4a"/><Relationship Id="rId9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Naming 3-D shapes and identifying their properties.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1898C9-6519-4B97-8C60-76A644CE255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2198" b="53784" l="14692" r="314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92" t="42520" r="68559" b="46077"/>
          <a:stretch/>
        </p:blipFill>
        <p:spPr>
          <a:xfrm>
            <a:off x="2561310" y="1802371"/>
            <a:ext cx="2195734" cy="2089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1898C9-6519-4B97-8C60-76A644CE255F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0522" b="32578" l="44559" r="627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14" t="20664" r="37376" b="67403"/>
          <a:stretch/>
        </p:blipFill>
        <p:spPr>
          <a:xfrm>
            <a:off x="5834788" y="2107987"/>
            <a:ext cx="1568450" cy="147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1898C9-6519-4B97-8C60-76A644CE255F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1377" b="31424" l="69045" r="830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90" t="21731" r="16769" b="68604"/>
          <a:stretch/>
        </p:blipFill>
        <p:spPr>
          <a:xfrm>
            <a:off x="7049191" y="3444047"/>
            <a:ext cx="1754886" cy="1684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1898C9-6519-4B97-8C60-76A644CE255F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1813" b="59342" l="37727" r="502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62" t="41434" r="46892" b="41115"/>
          <a:stretch/>
        </p:blipFill>
        <p:spPr>
          <a:xfrm>
            <a:off x="469448" y="2332305"/>
            <a:ext cx="1347107" cy="2223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1898C9-6519-4B97-8C60-76A644CE255F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1642" b="57118" l="54534" r="71161">
                        <a14:backgroundMark x1="55562" y1="54639" x2="63301" y2="56990"/>
                        <a14:backgroundMark x1="55018" y1="45062" x2="62878" y2="41513"/>
                        <a14:backgroundMark x1="62878" y1="41898" x2="71100" y2="44036"/>
                        <a14:backgroundMark x1="64148" y1="57332" x2="71765" y2="53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80" t="41797" r="28421" b="42868"/>
          <a:stretch/>
        </p:blipFill>
        <p:spPr>
          <a:xfrm>
            <a:off x="4753402" y="3585880"/>
            <a:ext cx="1400175" cy="228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1898C9-6519-4B97-8C60-76A644CE255F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1471" b="58487" l="74970" r="88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83" t="41434" r="12123" b="41115"/>
          <a:stretch/>
        </p:blipFill>
        <p:spPr>
          <a:xfrm>
            <a:off x="2099646" y="3571378"/>
            <a:ext cx="1296126" cy="244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BB30A5C-334A-4DE7-8017-2D88CC0A727C}"/>
              </a:ext>
            </a:extLst>
          </p:cNvPr>
          <p:cNvGrpSpPr/>
          <p:nvPr/>
        </p:nvGrpSpPr>
        <p:grpSpPr>
          <a:xfrm>
            <a:off x="4753402" y="474653"/>
            <a:ext cx="2801678" cy="1569186"/>
            <a:chOff x="4298496" y="4063018"/>
            <a:chExt cx="2801678" cy="1569186"/>
          </a:xfrm>
        </p:grpSpPr>
        <p:sp>
          <p:nvSpPr>
            <p:cNvPr id="22" name="Speech Bubble: Rectangle with Corners Rounded 14">
              <a:extLst>
                <a:ext uri="{FF2B5EF4-FFF2-40B4-BE49-F238E27FC236}">
                  <a16:creationId xmlns:a16="http://schemas.microsoft.com/office/drawing/2014/main" id="{C5C595CE-B7F4-4D5E-A864-1E044BBD6CB2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Can you name each shape?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7522228" y="252532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Cube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46243" y="3765860"/>
            <a:ext cx="121090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Pyramid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2689" y="4561825"/>
            <a:ext cx="120738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Cylinder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84481" y="5345467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Cone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02399" y="5450851"/>
            <a:ext cx="106631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Cuboid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08897" y="5056970"/>
            <a:ext cx="1060675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Sphere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76A5BA9-EA56-E84A-80C1-0FBDF25CE7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340772" y="13235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B55F1B3-8F66-CB4B-BDFB-E5B8EFCDF9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340772" y="1554226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DAF03A2-8E8C-8C4A-A1AF-284D849BF9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340772" y="852846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1AB338E-C095-9740-A1C6-6E028BC780E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332342" y="2332305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EF1AE00-7067-7D48-836C-B2D0D1739CF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255847" y="2998964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1309A75-DC95-5242-99BA-07AD3A012D0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205680" y="3538515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71AF93E-3A51-DD48-9780-4D531973028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281110" y="4202224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0804013-2CEE-C443-BF7D-BD957BC31CD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303916" y="4868883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FD4A50A-8040-A94E-B5AD-0AD95A64B3E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307031" y="55545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5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6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6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9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Naming 3-D shapes and identifying their properties.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2583" y="1917832"/>
            <a:ext cx="8421730" cy="4114800"/>
            <a:chOff x="770021" y="1491916"/>
            <a:chExt cx="7768390" cy="4114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770021" y="1491916"/>
              <a:ext cx="4981074" cy="411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557337" y="1491916"/>
              <a:ext cx="4981074" cy="411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52097" y="5507507"/>
            <a:ext cx="1747851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curved faces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099" y="5467284"/>
            <a:ext cx="130587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flat faces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45" b="42987" l="6841" r="25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3" t="14969" r="74026" b="57299"/>
          <a:stretch/>
        </p:blipFill>
        <p:spPr>
          <a:xfrm>
            <a:off x="2010868" y="571070"/>
            <a:ext cx="1249690" cy="1283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270" b="89843" l="11800" r="34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51699" r="67403" b="10468"/>
          <a:stretch/>
        </p:blipFill>
        <p:spPr>
          <a:xfrm>
            <a:off x="6417491" y="571070"/>
            <a:ext cx="1074910" cy="13259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813" b="53083" l="36127" r="575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47" t="14349" r="42461" b="49103"/>
          <a:stretch/>
        </p:blipFill>
        <p:spPr>
          <a:xfrm>
            <a:off x="3260558" y="320555"/>
            <a:ext cx="1322890" cy="15406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7050" b="90085" l="44506" r="60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7126" r="39091" b="9618"/>
          <a:stretch/>
        </p:blipFill>
        <p:spPr>
          <a:xfrm>
            <a:off x="7873323" y="849974"/>
            <a:ext cx="1102976" cy="10661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553" b="44740" l="65926" r="92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4" t="9274" r="7013" b="54729"/>
          <a:stretch/>
        </p:blipFill>
        <p:spPr>
          <a:xfrm>
            <a:off x="4505893" y="571070"/>
            <a:ext cx="1541981" cy="14530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9734" b="85308" l="68833" r="891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52" t="60437" r="10792" b="14934"/>
          <a:stretch/>
        </p:blipFill>
        <p:spPr>
          <a:xfrm>
            <a:off x="161815" y="849974"/>
            <a:ext cx="1756819" cy="12068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473379" y="2960914"/>
            <a:ext cx="4065027" cy="162770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sort these shapes into those with flat faces and those with curved faces.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2941983" y="4953154"/>
            <a:ext cx="3715030" cy="1333776"/>
            <a:chOff x="656945" y="2659302"/>
            <a:chExt cx="3715030" cy="1333776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656945" y="2659302"/>
              <a:ext cx="3092446" cy="1333776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Where do you think we should put each shape?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887116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918634" y="644728"/>
            <a:ext cx="5004831" cy="117861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 cylinder and cone have both flat faces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and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curved faces.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88980C8-59BF-B347-9802-5AFDFDCDF0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299766" y="268123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6A88497-A570-3645-9C99-B135B86E86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317850" y="1234037"/>
            <a:ext cx="812800" cy="812800"/>
          </a:xfrm>
          <a:prstGeom prst="rect">
            <a:avLst/>
          </a:prstGeom>
        </p:spPr>
      </p:pic>
      <p:pic>
        <p:nvPicPr>
          <p:cNvPr id="25" name="Online Media 2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4D12FF9-3301-6046-BE4B-59F05F88E6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246649" y="1916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41E-6 L -0.39357 0.501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25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1676E-6 L -0.1302 0.2984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149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93064E-6 L -0.25868 0.304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15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17919E-6 L -0.27153 0.2818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6" y="14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93642E-7 L 0.37447 0.4654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23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57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8" grpId="0" animBg="1"/>
      <p:bldP spid="18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Naming 3-D shapes and identifying their properties.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45" b="42987" l="6841" r="25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3" t="14969" r="74026" b="57299"/>
          <a:stretch/>
        </p:blipFill>
        <p:spPr>
          <a:xfrm>
            <a:off x="2010868" y="571070"/>
            <a:ext cx="1249690" cy="1283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270" b="89843" l="11800" r="34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51699" r="67403" b="10468"/>
          <a:stretch/>
        </p:blipFill>
        <p:spPr>
          <a:xfrm>
            <a:off x="6417491" y="571070"/>
            <a:ext cx="1074910" cy="13259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813" b="53083" l="36127" r="575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47" t="14349" r="42461" b="49103"/>
          <a:stretch/>
        </p:blipFill>
        <p:spPr>
          <a:xfrm>
            <a:off x="3260558" y="320555"/>
            <a:ext cx="1322890" cy="15406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050" b="90085" l="44506" r="60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7126" r="39091" b="9618"/>
          <a:stretch/>
        </p:blipFill>
        <p:spPr>
          <a:xfrm>
            <a:off x="7873323" y="849974"/>
            <a:ext cx="1102976" cy="10661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3" b="44740" l="65926" r="92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4" t="9274" r="7013" b="54729"/>
          <a:stretch/>
        </p:blipFill>
        <p:spPr>
          <a:xfrm>
            <a:off x="4505893" y="571070"/>
            <a:ext cx="1541981" cy="14530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9734" b="85308" l="68833" r="891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52" t="60437" r="10792" b="14934"/>
          <a:stretch/>
        </p:blipFill>
        <p:spPr>
          <a:xfrm>
            <a:off x="161815" y="849974"/>
            <a:ext cx="1756819" cy="12068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336864" y="2091830"/>
            <a:ext cx="5869076" cy="2260446"/>
            <a:chOff x="-274170" y="2659302"/>
            <a:chExt cx="5869076" cy="2260446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-274170" y="2659302"/>
              <a:ext cx="5735233" cy="2260446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  <a:p>
              <a:pPr algn="ctr">
                <a:spcAft>
                  <a:spcPts val="2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Which shapes do you think will </a:t>
              </a:r>
            </a:p>
            <a:p>
              <a:pPr algn="ctr">
                <a:spcAft>
                  <a:spcPts val="200"/>
                </a:spcAft>
              </a:pP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roll </a:t>
              </a: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well? Why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? </a:t>
              </a:r>
            </a:p>
            <a:p>
              <a:pPr algn="ctr">
                <a:spcAft>
                  <a:spcPts val="2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Which will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slide </a:t>
              </a: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well? 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Why?</a:t>
              </a:r>
            </a:p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Which shapes do you think will </a:t>
              </a:r>
            </a:p>
            <a:p>
              <a:pPr algn="ctr"/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stack </a:t>
              </a: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well?</a:t>
              </a:r>
            </a:p>
            <a:p>
              <a:pPr algn="ctr"/>
              <a:endParaRPr lang="en-GB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6296" y="3133227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767330" y="4387301"/>
            <a:ext cx="4065027" cy="145353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You could find some shapes and try </a:t>
            </a:r>
            <a:r>
              <a:rPr lang="en-GB" b="1">
                <a:solidFill>
                  <a:srgbClr val="253746"/>
                </a:solidFill>
                <a:latin typeface="Myriad Pro Light" panose="020B0603030403020204" pitchFamily="34" charset="0"/>
              </a:rPr>
              <a:t>out your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ideas...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AF4AE99-B002-834A-B9EC-B164905623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410384" y="16176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Naming 3-D shapes and identifying their properties.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813" b="53083" l="36127" r="575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47" t="14349" r="42461" b="49103"/>
          <a:stretch/>
        </p:blipFill>
        <p:spPr>
          <a:xfrm>
            <a:off x="3265919" y="1446459"/>
            <a:ext cx="3059448" cy="21907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556738" y="538754"/>
            <a:ext cx="3493477" cy="174021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This shape has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 flat faces,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but do you think it would be good to build with? 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585979" y="3883017"/>
            <a:ext cx="6256759" cy="219071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People don’t use this shape like a brick for building, but the Egyptians, among others, made buildings in this shape.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This shape is called a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square-based pyramid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 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16681" y="693642"/>
            <a:ext cx="3917866" cy="188990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What shapes are its faces? Pyramids can have different shapes on the base but the other faces are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always triangles.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FC3163F-2309-9A40-819B-876FB70BA0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88088" y="320037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BAFBFB2-AADF-E34B-8ED0-4123261F7C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88088" y="1132837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2F8863D-A8F7-FE45-A2D4-AFB189EB6D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69719" y="20418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Naming 3-D shapes and identifying their properties.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426858" y="1897380"/>
            <a:ext cx="3965730" cy="196692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 shapes might look a bit different, but all are cuboids because they have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 faces which are oblongs and squares. </a:t>
            </a:r>
          </a:p>
        </p:txBody>
      </p:sp>
      <p:sp>
        <p:nvSpPr>
          <p:cNvPr id="5" name="Cube 4"/>
          <p:cNvSpPr/>
          <p:nvPr/>
        </p:nvSpPr>
        <p:spPr>
          <a:xfrm>
            <a:off x="262775" y="625841"/>
            <a:ext cx="3960882" cy="921656"/>
          </a:xfrm>
          <a:prstGeom prst="cub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ube 13"/>
          <p:cNvSpPr/>
          <p:nvPr/>
        </p:nvSpPr>
        <p:spPr>
          <a:xfrm>
            <a:off x="567576" y="1763245"/>
            <a:ext cx="2538481" cy="1654628"/>
          </a:xfrm>
          <a:prstGeom prst="cub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ube 14"/>
          <p:cNvSpPr/>
          <p:nvPr/>
        </p:nvSpPr>
        <p:spPr>
          <a:xfrm>
            <a:off x="1712686" y="3588651"/>
            <a:ext cx="1980441" cy="2434773"/>
          </a:xfrm>
          <a:prstGeom prst="cub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750362" y="809054"/>
            <a:ext cx="3642225" cy="732728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These are all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cuboids.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643169" y="4192935"/>
            <a:ext cx="3856609" cy="154552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Their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opposite faces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always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same shape and size.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530315E-A992-8441-BC72-D185A499F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3704" y="389021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9C20A0A-8DC6-D444-AED3-F915353F56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3704" y="1590290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0C4C338-697F-714A-9072-C7800E6839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3704" y="2616200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A899851-E1D7-E748-A37E-2018F31AB69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62528" y="3786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7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3627</TotalTime>
  <Words>332</Words>
  <Application>Microsoft Office PowerPoint</Application>
  <PresentationFormat>On-screen Show (4:3)</PresentationFormat>
  <Paragraphs>49</Paragraphs>
  <Slides>5</Slides>
  <Notes>5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244</cp:revision>
  <dcterms:created xsi:type="dcterms:W3CDTF">2018-09-13T11:08:58Z</dcterms:created>
  <dcterms:modified xsi:type="dcterms:W3CDTF">2020-05-13T15:50:00Z</dcterms:modified>
</cp:coreProperties>
</file>