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4" r:id="rId2"/>
    <p:sldId id="315" r:id="rId3"/>
    <p:sldId id="31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50"/>
    <a:srgbClr val="253746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8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07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87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87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microsoft.com/office/2007/relationships/hdphoto" Target="../media/hdphoto1.wdp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notesSlide" Target="../notesSlides/notesSlide1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12.xml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audio" Target="../media/media13.m4a"/><Relationship Id="rId17" Type="http://schemas.microsoft.com/office/2007/relationships/hdphoto" Target="../media/hdphoto1.wdp"/><Relationship Id="rId2" Type="http://schemas.openxmlformats.org/officeDocument/2006/relationships/audio" Target="../media/media8.m4a"/><Relationship Id="rId16" Type="http://schemas.openxmlformats.org/officeDocument/2006/relationships/image" Target="../media/image2.pn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13.m4a"/><Relationship Id="rId5" Type="http://schemas.microsoft.com/office/2007/relationships/media" Target="../media/media10.m4a"/><Relationship Id="rId15" Type="http://schemas.openxmlformats.org/officeDocument/2006/relationships/image" Target="../media/image4.png"/><Relationship Id="rId10" Type="http://schemas.openxmlformats.org/officeDocument/2006/relationships/audio" Target="../media/media12.m4a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5.png"/><Relationship Id="rId3" Type="http://schemas.microsoft.com/office/2007/relationships/media" Target="../media/media15.m4a"/><Relationship Id="rId7" Type="http://schemas.microsoft.com/office/2007/relationships/media" Target="../media/media17.m4a"/><Relationship Id="rId12" Type="http://schemas.openxmlformats.org/officeDocument/2006/relationships/audio" Target="../media/media19.m4a"/><Relationship Id="rId17" Type="http://schemas.microsoft.com/office/2007/relationships/hdphoto" Target="../media/hdphoto1.wdp"/><Relationship Id="rId2" Type="http://schemas.openxmlformats.org/officeDocument/2006/relationships/audio" Target="../media/media14.m4a"/><Relationship Id="rId16" Type="http://schemas.openxmlformats.org/officeDocument/2006/relationships/image" Target="../media/image2.png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microsoft.com/office/2007/relationships/media" Target="../media/media19.m4a"/><Relationship Id="rId5" Type="http://schemas.microsoft.com/office/2007/relationships/media" Target="../media/media16.m4a"/><Relationship Id="rId15" Type="http://schemas.openxmlformats.org/officeDocument/2006/relationships/image" Target="../media/image4.png"/><Relationship Id="rId10" Type="http://schemas.openxmlformats.org/officeDocument/2006/relationships/audio" Target="../media/media18.m4a"/><Relationship Id="rId19" Type="http://schemas.openxmlformats.org/officeDocument/2006/relationships/image" Target="../media/image3.png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time on analogue clocks to the nearest quarter hour.</a:t>
            </a:r>
          </a:p>
        </p:txBody>
      </p:sp>
      <p:sp>
        <p:nvSpPr>
          <p:cNvPr id="3" name="Oval 2"/>
          <p:cNvSpPr/>
          <p:nvPr/>
        </p:nvSpPr>
        <p:spPr>
          <a:xfrm>
            <a:off x="482643" y="1087575"/>
            <a:ext cx="3600000" cy="36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Connector 4"/>
          <p:cNvCxnSpPr>
            <a:stCxn id="3" idx="0"/>
            <a:endCxn id="3" idx="4"/>
          </p:cNvCxnSpPr>
          <p:nvPr/>
        </p:nvCxnSpPr>
        <p:spPr>
          <a:xfrm>
            <a:off x="2282643" y="1087575"/>
            <a:ext cx="0" cy="360000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2"/>
            <a:endCxn id="3" idx="6"/>
          </p:cNvCxnSpPr>
          <p:nvPr/>
        </p:nvCxnSpPr>
        <p:spPr>
          <a:xfrm>
            <a:off x="482643" y="2887575"/>
            <a:ext cx="3600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331144" y="749209"/>
            <a:ext cx="4520672" cy="144586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This circle has been divided into 4 equal parts.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do we call these parts?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185487" y="855457"/>
            <a:ext cx="4803868" cy="124605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circle is a bit like a clock face.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put 12 at the top.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0467" y="68746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12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923250" y="1900123"/>
            <a:ext cx="3173701" cy="112395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number goes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at the bottom?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5388" y="468757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6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933792" y="2083054"/>
            <a:ext cx="3556834" cy="112395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Where should 3 go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on the circle?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2643" y="268752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996473" y="3912067"/>
            <a:ext cx="4520672" cy="195112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 is </a:t>
            </a:r>
            <a:r>
              <a:rPr lang="en-GB" b="1" baseline="30000" dirty="0">
                <a:solidFill>
                  <a:srgbClr val="FF0000"/>
                </a:solidFill>
                <a:latin typeface="Myriad Pro Light" panose="020B0603030403020204" pitchFamily="34" charset="0"/>
              </a:rPr>
              <a:t>1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/</a:t>
            </a:r>
            <a:r>
              <a:rPr lang="en-GB" b="1" baseline="-25000" dirty="0">
                <a:solidFill>
                  <a:srgbClr val="FF0000"/>
                </a:solidFill>
                <a:latin typeface="Myriad Pro Light" panose="020B0603030403020204" pitchFamily="34" charset="0"/>
              </a:rPr>
              <a:t>4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of the way round the clock face. When the minute hand is here, it is </a:t>
            </a:r>
            <a:r>
              <a:rPr lang="en-GB" b="1" baseline="30000" dirty="0">
                <a:solidFill>
                  <a:srgbClr val="FF0000"/>
                </a:solidFill>
                <a:latin typeface="Myriad Pro Light" panose="020B0603030403020204" pitchFamily="34" charset="0"/>
              </a:rPr>
              <a:t>1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/</a:t>
            </a:r>
            <a:r>
              <a:rPr lang="en-GB" b="1" baseline="-25000" dirty="0">
                <a:solidFill>
                  <a:srgbClr val="FF0000"/>
                </a:solidFill>
                <a:latin typeface="Myriad Pro Light" panose="020B0603030403020204" pitchFamily="34" charset="0"/>
              </a:rPr>
              <a:t>4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 of an hour past an o’ clock time. 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085686" y="2320145"/>
            <a:ext cx="3404940" cy="112395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Where should 9 go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on the circle?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969954" y="3852606"/>
            <a:ext cx="4520672" cy="195112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When the minute hand is at 9, it has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 </a:t>
            </a:r>
            <a:r>
              <a:rPr lang="en-GB" b="1" baseline="30000" dirty="0">
                <a:solidFill>
                  <a:srgbClr val="FF0000"/>
                </a:solidFill>
                <a:latin typeface="Myriad Pro Light" panose="020B0603030403020204" pitchFamily="34" charset="0"/>
              </a:rPr>
              <a:t>1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/</a:t>
            </a:r>
            <a:r>
              <a:rPr lang="en-GB" b="1" baseline="-25000" dirty="0">
                <a:solidFill>
                  <a:srgbClr val="FF0000"/>
                </a:solidFill>
                <a:latin typeface="Myriad Pro Light" panose="020B0603030403020204" pitchFamily="34" charset="0"/>
              </a:rPr>
              <a:t>4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 of an hour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to go until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next o’ clock time.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1199" y="268752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9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B8A38B-627B-1E48-BE48-10E687BA0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72391" y="883732"/>
            <a:ext cx="812800" cy="812800"/>
          </a:xfrm>
          <a:prstGeom prst="rect">
            <a:avLst/>
          </a:prstGeom>
        </p:spPr>
      </p:pic>
      <p:pic>
        <p:nvPicPr>
          <p:cNvPr id="21" name="Online Media 2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AEB6392-082E-434C-8038-3D12CE3E38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06159" y="1679575"/>
            <a:ext cx="812800" cy="812800"/>
          </a:xfrm>
          <a:prstGeom prst="rect">
            <a:avLst/>
          </a:prstGeom>
        </p:spPr>
      </p:pic>
      <p:pic>
        <p:nvPicPr>
          <p:cNvPr id="22" name="Online Media 2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4424D35-711C-124B-8E7A-7C3378D5D4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90256" y="2509332"/>
            <a:ext cx="812800" cy="812800"/>
          </a:xfrm>
          <a:prstGeom prst="rect">
            <a:avLst/>
          </a:prstGeom>
        </p:spPr>
      </p:pic>
      <p:pic>
        <p:nvPicPr>
          <p:cNvPr id="23" name="Online Media 2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8E4D309-1893-224B-823D-814326C421E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90256" y="3288218"/>
            <a:ext cx="812800" cy="812800"/>
          </a:xfrm>
          <a:prstGeom prst="rect">
            <a:avLst/>
          </a:prstGeom>
        </p:spPr>
      </p:pic>
      <p:pic>
        <p:nvPicPr>
          <p:cNvPr id="24" name="Online Media 2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D35BE8A-C383-BA47-B319-65F5BDE684B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06159" y="4274885"/>
            <a:ext cx="812800" cy="812800"/>
          </a:xfrm>
          <a:prstGeom prst="rect">
            <a:avLst/>
          </a:prstGeom>
        </p:spPr>
      </p:pic>
      <p:pic>
        <p:nvPicPr>
          <p:cNvPr id="25" name="Online Media 2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58BA677-AEF4-E44A-A8CB-AF972A69ABD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46631" y="5112947"/>
            <a:ext cx="812800" cy="812800"/>
          </a:xfrm>
          <a:prstGeom prst="rect">
            <a:avLst/>
          </a:prstGeom>
        </p:spPr>
      </p:pic>
      <p:pic>
        <p:nvPicPr>
          <p:cNvPr id="26" name="Online Media 2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D1506B1-7490-C448-A2DB-56E28B88A3F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46977" y="624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8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13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923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2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8" grpId="0" animBg="1"/>
      <p:bldP spid="11" grpId="0" animBg="1"/>
      <p:bldP spid="11" grpId="1" animBg="1"/>
      <p:bldP spid="9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730712"/>
            <a:ext cx="4381500" cy="427672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Pie 10"/>
          <p:cNvSpPr/>
          <p:nvPr/>
        </p:nvSpPr>
        <p:spPr>
          <a:xfrm flipH="1">
            <a:off x="604800" y="847003"/>
            <a:ext cx="4032000" cy="4032000"/>
          </a:xfrm>
          <a:prstGeom prst="pie">
            <a:avLst>
              <a:gd name="adj1" fmla="val 5383654"/>
              <a:gd name="adj2" fmla="val 16199999"/>
            </a:avLst>
          </a:prstGeom>
          <a:solidFill>
            <a:srgbClr val="FC70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>
            <a:off x="612000" y="849600"/>
            <a:ext cx="4032000" cy="4032000"/>
          </a:xfrm>
          <a:prstGeom prst="pie">
            <a:avLst>
              <a:gd name="adj1" fmla="val 5383654"/>
              <a:gd name="adj2" fmla="val 16199999"/>
            </a:avLst>
          </a:prstGeom>
          <a:solidFill>
            <a:srgbClr val="14DCD7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F15784-0403-44AC-85E3-5EA984013182}"/>
              </a:ext>
            </a:extLst>
          </p:cNvPr>
          <p:cNvGrpSpPr/>
          <p:nvPr/>
        </p:nvGrpSpPr>
        <p:grpSpPr>
          <a:xfrm rot="16200000">
            <a:off x="2685042" y="1944000"/>
            <a:ext cx="0" cy="1764000"/>
            <a:chOff x="2620875" y="1194819"/>
            <a:chExt cx="0" cy="3312000"/>
          </a:xfrm>
          <a:effectLst/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5740BD2-4612-4016-ACEE-5CAED87C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20875" y="2850819"/>
              <a:ext cx="0" cy="1656000"/>
            </a:xfrm>
            <a:prstGeom prst="straightConnector1">
              <a:avLst/>
            </a:prstGeom>
            <a:ln w="38100">
              <a:solidFill>
                <a:schemeClr val="bg1">
                  <a:alpha val="0"/>
                </a:schemeClr>
              </a:solidFill>
              <a:headEnd type="stealt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2620875" y="1194819"/>
              <a:ext cx="0" cy="1656000"/>
            </a:xfrm>
            <a:prstGeom prst="straightConnector1">
              <a:avLst/>
            </a:prstGeom>
            <a:ln w="38100">
              <a:solidFill>
                <a:schemeClr val="tx1">
                  <a:alpha val="71000"/>
                </a:schemeClr>
              </a:solidFill>
              <a:headEnd type="stealth" w="lg" len="med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F15784-0403-44AC-85E3-5EA984013182}"/>
              </a:ext>
            </a:extLst>
          </p:cNvPr>
          <p:cNvGrpSpPr/>
          <p:nvPr/>
        </p:nvGrpSpPr>
        <p:grpSpPr>
          <a:xfrm>
            <a:off x="2620800" y="1285874"/>
            <a:ext cx="0" cy="3219451"/>
            <a:chOff x="2620875" y="1194819"/>
            <a:chExt cx="0" cy="3312000"/>
          </a:xfrm>
          <a:effectLst/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5740BD2-4612-4016-ACEE-5CAED87C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20875" y="2850819"/>
              <a:ext cx="0" cy="1656000"/>
            </a:xfrm>
            <a:prstGeom prst="straightConnector1">
              <a:avLst/>
            </a:prstGeom>
            <a:ln w="38100">
              <a:solidFill>
                <a:schemeClr val="bg1">
                  <a:alpha val="0"/>
                </a:schemeClr>
              </a:solidFill>
              <a:headEnd type="stealt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>
              <a:off x="2620875" y="1194819"/>
              <a:ext cx="0" cy="1656000"/>
            </a:xfrm>
            <a:prstGeom prst="straightConnector1">
              <a:avLst/>
            </a:prstGeom>
            <a:ln w="38100">
              <a:solidFill>
                <a:schemeClr val="tx1">
                  <a:alpha val="70000"/>
                </a:schemeClr>
              </a:solidFill>
              <a:headEnd type="stealth" w="lg" len="med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64C8BFE3-8257-4908-8391-609CD530A989}"/>
              </a:ext>
            </a:extLst>
          </p:cNvPr>
          <p:cNvSpPr/>
          <p:nvPr/>
        </p:nvSpPr>
        <p:spPr>
          <a:xfrm>
            <a:off x="2502567" y="2746208"/>
            <a:ext cx="223457" cy="233591"/>
          </a:xfrm>
          <a:prstGeom prst="ellipse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004840" y="862727"/>
            <a:ext cx="3572028" cy="188866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It’s 9 o’ clock. On this clock, the pink tells as ‘past’ times and the blue tells us ‘to’ times.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603477" y="3833288"/>
            <a:ext cx="3973391" cy="1840089"/>
          </a:xfrm>
          <a:prstGeom prst="wedgeEllipseCallout">
            <a:avLst>
              <a:gd name="adj1" fmla="val -31219"/>
              <a:gd name="adj2" fmla="val -8697"/>
            </a:avLst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Now it’s </a:t>
            </a:r>
            <a:r>
              <a:rPr lang="en-GB" b="1" baseline="30000" dirty="0">
                <a:solidFill>
                  <a:srgbClr val="253746"/>
                </a:solidFill>
                <a:latin typeface="Myriad Pro Light" panose="020B0603030403020204" pitchFamily="34" charset="0"/>
              </a:rPr>
              <a:t>1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/</a:t>
            </a:r>
            <a:r>
              <a:rPr lang="en-GB" b="1" baseline="-25000" dirty="0">
                <a:solidFill>
                  <a:srgbClr val="253746"/>
                </a:solidFill>
                <a:latin typeface="Myriad Pro Light" panose="020B0603030403020204" pitchFamily="34" charset="0"/>
              </a:rPr>
              <a:t>4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of an hour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after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9 o’ clock. We can write that as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quarter past 9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or </a:t>
            </a:r>
            <a:r>
              <a:rPr lang="en-GB" b="1" baseline="30000" dirty="0">
                <a:solidFill>
                  <a:srgbClr val="FF0000"/>
                </a:solidFill>
                <a:latin typeface="Myriad Pro Light" panose="020B0603030403020204" pitchFamily="34" charset="0"/>
              </a:rPr>
              <a:t>1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/</a:t>
            </a:r>
            <a:r>
              <a:rPr lang="en-GB" b="1" baseline="-25000" dirty="0">
                <a:solidFill>
                  <a:srgbClr val="FF0000"/>
                </a:solidFill>
                <a:latin typeface="Myriad Pro Light" panose="020B0603030403020204" pitchFamily="34" charset="0"/>
              </a:rPr>
              <a:t>4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 past 9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943437" y="1451953"/>
            <a:ext cx="3720900" cy="109673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time is it now?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762233" y="843102"/>
            <a:ext cx="4052924" cy="205360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Now it’s only </a:t>
            </a:r>
            <a:r>
              <a:rPr lang="en-GB" b="1" baseline="30000" dirty="0">
                <a:solidFill>
                  <a:srgbClr val="253746"/>
                </a:solidFill>
                <a:latin typeface="Myriad Pro Light" panose="020B0603030403020204" pitchFamily="34" charset="0"/>
              </a:rPr>
              <a:t>1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/</a:t>
            </a:r>
            <a:r>
              <a:rPr lang="en-GB" b="1" baseline="-25000" dirty="0">
                <a:solidFill>
                  <a:srgbClr val="253746"/>
                </a:solidFill>
                <a:latin typeface="Myriad Pro Light" panose="020B0603030403020204" pitchFamily="34" charset="0"/>
              </a:rPr>
              <a:t>4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of an hour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before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10 o’ clock.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write that as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quarter to 10 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or</a:t>
            </a:r>
          </a:p>
          <a:p>
            <a:pPr algn="ctr">
              <a:lnSpc>
                <a:spcPct val="114000"/>
              </a:lnSpc>
            </a:pPr>
            <a:r>
              <a:rPr lang="en-GB" b="1" baseline="30000" dirty="0">
                <a:solidFill>
                  <a:srgbClr val="FF0000"/>
                </a:solidFill>
                <a:latin typeface="Myriad Pro Light" panose="020B0603030403020204" pitchFamily="34" charset="0"/>
              </a:rPr>
              <a:t>1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/</a:t>
            </a:r>
            <a:r>
              <a:rPr lang="en-GB" b="1" baseline="-25000" dirty="0">
                <a:solidFill>
                  <a:srgbClr val="FF0000"/>
                </a:solidFill>
                <a:latin typeface="Myriad Pro Light" panose="020B0603030403020204" pitchFamily="34" charset="0"/>
              </a:rPr>
              <a:t>4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 to 10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 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804914" y="4188745"/>
            <a:ext cx="3720900" cy="109673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time is it now?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827831" y="4128158"/>
            <a:ext cx="3720900" cy="109673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time is it now?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7A8D18B-A027-0D4C-A61E-275760124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30215" y="36599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6C15D5D-BFFA-4440-B3DC-D6039AF45D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30215" y="153760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D8DF3A1-8868-FC45-914E-63A4B70E90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30215" y="2709221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01AD65-CB91-4540-88F2-CE9AAA8A919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30215" y="4098926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EF3F3A0-5590-FC42-8ED6-5EA601D5327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30215" y="5007437"/>
            <a:ext cx="812800" cy="812800"/>
          </a:xfrm>
          <a:prstGeom prst="rect">
            <a:avLst/>
          </a:prstGeom>
        </p:spPr>
      </p:pic>
      <p:pic>
        <p:nvPicPr>
          <p:cNvPr id="26" name="Online Media 2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4A17D24-EFDE-094E-B79D-D640FECCB50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30215" y="5919700"/>
            <a:ext cx="812800" cy="812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B06C469-A66C-406B-A321-24A3F1EDFC46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time on analogue clocks to the nearest quarter hour.</a:t>
            </a:r>
          </a:p>
        </p:txBody>
      </p:sp>
    </p:spTree>
    <p:extLst>
      <p:ext uri="{BB962C8B-B14F-4D97-AF65-F5344CB8AC3E}">
        <p14:creationId xmlns:p14="http://schemas.microsoft.com/office/powerpoint/2010/main" val="24712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0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6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730712"/>
            <a:ext cx="4381500" cy="427672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Pie 10"/>
          <p:cNvSpPr/>
          <p:nvPr/>
        </p:nvSpPr>
        <p:spPr>
          <a:xfrm flipH="1">
            <a:off x="604800" y="847003"/>
            <a:ext cx="4032000" cy="4032000"/>
          </a:xfrm>
          <a:prstGeom prst="pie">
            <a:avLst>
              <a:gd name="adj1" fmla="val 5383654"/>
              <a:gd name="adj2" fmla="val 16199999"/>
            </a:avLst>
          </a:prstGeom>
          <a:solidFill>
            <a:srgbClr val="FC70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>
            <a:off x="612000" y="849600"/>
            <a:ext cx="4032000" cy="4032000"/>
          </a:xfrm>
          <a:prstGeom prst="pie">
            <a:avLst>
              <a:gd name="adj1" fmla="val 5383654"/>
              <a:gd name="adj2" fmla="val 16199999"/>
            </a:avLst>
          </a:prstGeom>
          <a:solidFill>
            <a:srgbClr val="14DCD7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F15784-0403-44AC-85E3-5EA984013182}"/>
              </a:ext>
            </a:extLst>
          </p:cNvPr>
          <p:cNvGrpSpPr/>
          <p:nvPr/>
        </p:nvGrpSpPr>
        <p:grpSpPr>
          <a:xfrm rot="18600000">
            <a:off x="2689796" y="2018319"/>
            <a:ext cx="0" cy="1764000"/>
            <a:chOff x="2620875" y="1194819"/>
            <a:chExt cx="0" cy="3312000"/>
          </a:xfrm>
          <a:effectLst/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5740BD2-4612-4016-ACEE-5CAED87C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20875" y="2850819"/>
              <a:ext cx="0" cy="1656000"/>
            </a:xfrm>
            <a:prstGeom prst="straightConnector1">
              <a:avLst/>
            </a:prstGeom>
            <a:ln w="38100">
              <a:solidFill>
                <a:schemeClr val="bg1">
                  <a:alpha val="0"/>
                </a:schemeClr>
              </a:solidFill>
              <a:headEnd type="stealt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2620875" y="1194819"/>
              <a:ext cx="0" cy="1656000"/>
            </a:xfrm>
            <a:prstGeom prst="straightConnector1">
              <a:avLst/>
            </a:prstGeom>
            <a:ln w="38100">
              <a:solidFill>
                <a:schemeClr val="tx1">
                  <a:alpha val="71000"/>
                </a:schemeClr>
              </a:solidFill>
              <a:headEnd type="stealth" w="lg" len="med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F15784-0403-44AC-85E3-5EA984013182}"/>
              </a:ext>
            </a:extLst>
          </p:cNvPr>
          <p:cNvGrpSpPr/>
          <p:nvPr/>
        </p:nvGrpSpPr>
        <p:grpSpPr>
          <a:xfrm rot="5400000">
            <a:off x="2584800" y="1253278"/>
            <a:ext cx="0" cy="3219451"/>
            <a:chOff x="2620875" y="1194819"/>
            <a:chExt cx="0" cy="3312000"/>
          </a:xfrm>
          <a:effectLst/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5740BD2-4612-4016-ACEE-5CAED87C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20875" y="2850819"/>
              <a:ext cx="0" cy="1656000"/>
            </a:xfrm>
            <a:prstGeom prst="straightConnector1">
              <a:avLst/>
            </a:prstGeom>
            <a:ln w="38100">
              <a:solidFill>
                <a:schemeClr val="bg1">
                  <a:alpha val="0"/>
                </a:schemeClr>
              </a:solidFill>
              <a:headEnd type="stealt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>
              <a:off x="2620875" y="1194819"/>
              <a:ext cx="0" cy="1656000"/>
            </a:xfrm>
            <a:prstGeom prst="straightConnector1">
              <a:avLst/>
            </a:prstGeom>
            <a:ln w="38100">
              <a:solidFill>
                <a:schemeClr val="tx1">
                  <a:alpha val="70000"/>
                </a:schemeClr>
              </a:solidFill>
              <a:headEnd type="stealth" w="lg" len="med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64C8BFE3-8257-4908-8391-609CD530A989}"/>
              </a:ext>
            </a:extLst>
          </p:cNvPr>
          <p:cNvSpPr/>
          <p:nvPr/>
        </p:nvSpPr>
        <p:spPr>
          <a:xfrm>
            <a:off x="2502567" y="2746208"/>
            <a:ext cx="223457" cy="233591"/>
          </a:xfrm>
          <a:prstGeom prst="ellipse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917321" y="633909"/>
            <a:ext cx="3720900" cy="65054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Quarter past 10.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924427" y="1472695"/>
            <a:ext cx="3885244" cy="146175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Watch carefully what happens each time the clock moves forward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 hour.</a:t>
            </a:r>
          </a:p>
        </p:txBody>
      </p:sp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032499" y="3183788"/>
            <a:ext cx="3720900" cy="115405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Write the new times.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964821" y="4797755"/>
            <a:ext cx="4560054" cy="111726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changed?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stayed the same?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5A0F435-1C23-4D2E-B477-5A2B4CE048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1" y="3122692"/>
            <a:ext cx="889108" cy="889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DFF9915-06FF-E440-9D5B-EB3163D683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69321" y="37845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FD62097-3770-B14C-BE2B-C34DED03BD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69321" y="1209637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F748924-4673-8B40-9389-B9C1F8EC4E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02403" y="2746208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63CA435-8AA9-884A-B7D6-285C1298372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69321" y="3760813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156FE13-F1EE-844C-8090-DB748A67E5A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02403" y="4890984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7CE5DE4-E495-9D47-B3CD-45FCC03AC06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69321" y="5695882"/>
            <a:ext cx="812800" cy="812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AFA1FB3-1CC5-4A7A-8F0F-30E5388C82A2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Read time on analogue clocks to the nearest quarter hour.</a:t>
            </a:r>
          </a:p>
        </p:txBody>
      </p:sp>
    </p:spTree>
    <p:extLst>
      <p:ext uri="{BB962C8B-B14F-4D97-AF65-F5344CB8AC3E}">
        <p14:creationId xmlns:p14="http://schemas.microsoft.com/office/powerpoint/2010/main" val="1069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1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03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9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3823</TotalTime>
  <Words>294</Words>
  <Application>Microsoft Office PowerPoint</Application>
  <PresentationFormat>On-screen Show (4:3)</PresentationFormat>
  <Paragraphs>37</Paragraphs>
  <Slides>3</Slides>
  <Notes>3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265</cp:revision>
  <dcterms:created xsi:type="dcterms:W3CDTF">2018-09-13T11:08:58Z</dcterms:created>
  <dcterms:modified xsi:type="dcterms:W3CDTF">2020-05-21T08:26:36Z</dcterms:modified>
</cp:coreProperties>
</file>