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5" r:id="rId2"/>
    <p:sldId id="273" r:id="rId3"/>
    <p:sldId id="274" r:id="rId4"/>
    <p:sldId id="275" r:id="rId5"/>
    <p:sldId id="266" r:id="rId6"/>
    <p:sldId id="257" r:id="rId7"/>
    <p:sldId id="272" r:id="rId8"/>
    <p:sldId id="258" r:id="rId9"/>
    <p:sldId id="276" r:id="rId10"/>
    <p:sldId id="277" r:id="rId11"/>
    <p:sldId id="279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93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94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68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9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27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85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3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720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906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52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266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106ED-D572-4209-8492-67543198A4B7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79EA2-2931-4DBF-A165-3F54A3B61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5338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880" y="274638"/>
            <a:ext cx="8351520" cy="1143000"/>
          </a:xfrm>
        </p:spPr>
        <p:txBody>
          <a:bodyPr/>
          <a:lstStyle/>
          <a:p>
            <a:pPr algn="ctr"/>
            <a:r>
              <a:rPr lang="en-GB" dirty="0"/>
              <a:t>Welcome to Juniper Class</a:t>
            </a:r>
          </a:p>
        </p:txBody>
      </p:sp>
      <p:pic>
        <p:nvPicPr>
          <p:cNvPr id="4" name="Mrs Hill's Welcome message">
            <a:hlinkClick r:id="" action="ppaction://media"/>
            <a:extLst>
              <a:ext uri="{FF2B5EF4-FFF2-40B4-BE49-F238E27FC236}">
                <a16:creationId xmlns:a16="http://schemas.microsoft.com/office/drawing/2014/main" id="{98525E3B-03E8-4FB1-9309-C486D18628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725" y="1558925"/>
            <a:ext cx="8210550" cy="4618038"/>
          </a:xfrm>
        </p:spPr>
      </p:pic>
      <p:pic>
        <p:nvPicPr>
          <p:cNvPr id="1026" name="Picture 2" descr="https://upload.wikimedia.org/wikipedia/commons/thumb/4/4c/Juniperus_communis_cones.jpg/300px-Juniperus_communis_con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28575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61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Remember to look at our Class blog for the most up-to-date information.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55" y="1853372"/>
            <a:ext cx="6799711" cy="35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04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321" y="1027664"/>
            <a:ext cx="4643720" cy="2081296"/>
          </a:xfrm>
        </p:spPr>
        <p:txBody>
          <a:bodyPr>
            <a:normAutofit fontScale="90000"/>
          </a:bodyPr>
          <a:lstStyle/>
          <a:p>
            <a:r>
              <a:rPr lang="en-GB" sz="8000" b="1" dirty="0"/>
              <a:t>All about</a:t>
            </a:r>
            <a:br>
              <a:rPr lang="en-GB" sz="8000" b="1" dirty="0"/>
            </a:br>
            <a:r>
              <a:rPr lang="en-GB" sz="8000" b="1" dirty="0"/>
              <a:t> You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3136265"/>
            <a:ext cx="554736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 am looking forward to getting to know you.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It would be fabulous if you could complete your “All about me” message.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60" y="335011"/>
            <a:ext cx="5364480" cy="61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79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 </a:t>
            </a:r>
            <a:endParaRPr lang="en-GB" sz="6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99249"/>
            <a:ext cx="10972800" cy="59101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6600" dirty="0">
                <a:latin typeface="Arial Black" panose="020B0A04020102020204" pitchFamily="34" charset="0"/>
              </a:rPr>
              <a:t>Wishing you a happy and safe Summer Holidays.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See you all in September.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Mrs Hill</a:t>
            </a:r>
          </a:p>
        </p:txBody>
      </p:sp>
      <p:pic>
        <p:nvPicPr>
          <p:cNvPr id="2066" name="Picture 18" descr="C:\Users\hille\AppData\Local\Microsoft\Windows\Temporary Internet Files\Content.IE5\8UX0DJ12\suncartoon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41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40" y="3576642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 descr="C:\Users\hille\AppData\Local\Microsoft\Windows\Temporary Internet Files\Content.IE5\8UX0DJ12\suncartoon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0" y="485616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hille\AppData\Local\Microsoft\Windows\Temporary Internet Files\Content.IE5\84R1PJBX\suncartoon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41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hille\AppData\Local\Microsoft\Windows\Temporary Internet Files\Content.IE5\8UX0DJ12\Sol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841" y="3586167"/>
            <a:ext cx="2984499" cy="251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909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57" y="295982"/>
            <a:ext cx="4248955" cy="2846465"/>
          </a:xfrm>
        </p:spPr>
        <p:txBody>
          <a:bodyPr>
            <a:normAutofit/>
          </a:bodyPr>
          <a:lstStyle/>
          <a:p>
            <a:r>
              <a:rPr lang="en-GB" dirty="0"/>
              <a:t>Our classroom….. </a:t>
            </a:r>
            <a:br>
              <a:rPr lang="en-GB" dirty="0"/>
            </a:br>
            <a:r>
              <a:rPr lang="en-GB" dirty="0"/>
              <a:t>All ready for you</a:t>
            </a:r>
            <a:br>
              <a:rPr lang="en-GB" dirty="0"/>
            </a:br>
            <a:r>
              <a:rPr lang="en-GB" dirty="0"/>
              <a:t> in September.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9692" y="3812146"/>
            <a:ext cx="3792477" cy="284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23947" y="180307"/>
            <a:ext cx="3468711" cy="2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6"/>
          <a:stretch/>
        </p:blipFill>
        <p:spPr bwMode="auto">
          <a:xfrm>
            <a:off x="5125002" y="4237156"/>
            <a:ext cx="6725991" cy="246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61710" y="1231546"/>
            <a:ext cx="3623255" cy="271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026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These are our lockers.  </a:t>
            </a:r>
            <a:br>
              <a:rPr lang="en-GB" dirty="0"/>
            </a:br>
            <a:r>
              <a:rPr lang="en-GB" dirty="0"/>
              <a:t> </a:t>
            </a:r>
            <a:r>
              <a:rPr lang="en-GB" sz="2200" dirty="0"/>
              <a:t>(There isn’t lots of space so please only bring to school what you really need.)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144" y="1600200"/>
            <a:ext cx="47137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636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Our Classroom opens up onto the field which is fantastic for outdoor learning.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27930" y="1535805"/>
            <a:ext cx="6538174" cy="490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019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27" y="1250386"/>
            <a:ext cx="3836831" cy="4300408"/>
          </a:xfrm>
        </p:spPr>
        <p:txBody>
          <a:bodyPr/>
          <a:lstStyle/>
          <a:p>
            <a:pPr algn="ctr"/>
            <a:r>
              <a:rPr lang="en-GB" dirty="0"/>
              <a:t>We will be using our Learning Powers to help us.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415" y="959688"/>
            <a:ext cx="7488343" cy="529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upload.wikimedia.org/wikipedia/commons/thumb/4/4c/Juniperus_communis_cones.jpg/300px-Juniperus_communis_co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2119297" cy="125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28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5649309"/>
          </a:xfrm>
        </p:spPr>
        <p:txBody>
          <a:bodyPr>
            <a:normAutofit fontScale="90000"/>
          </a:bodyPr>
          <a:lstStyle/>
          <a:p>
            <a:br>
              <a:rPr lang="en-GB" sz="3200" b="1"/>
            </a:br>
            <a:br>
              <a:rPr lang="en-GB" sz="3200"/>
            </a:br>
            <a:r>
              <a:rPr lang="en-GB" sz="3200" b="1"/>
              <a:t>Our </a:t>
            </a:r>
            <a:r>
              <a:rPr lang="en-GB" sz="3200" b="1" dirty="0"/>
              <a:t>learning is going to be really interesting and fun.</a:t>
            </a:r>
            <a:br>
              <a:rPr lang="en-GB" sz="3200" b="1" dirty="0"/>
            </a:br>
            <a:r>
              <a:rPr lang="en-GB" sz="3200" b="1" dirty="0"/>
              <a:t>In the Autumn term our learning journey will start by :</a:t>
            </a:r>
            <a:br>
              <a:rPr lang="en-GB" sz="3200" b="1" dirty="0"/>
            </a:br>
            <a:br>
              <a:rPr lang="en-GB" sz="3200" dirty="0"/>
            </a:br>
            <a:r>
              <a:rPr lang="en-GB" sz="2700" dirty="0"/>
              <a:t>* Exploring the text “The Egyptian Cinderella”</a:t>
            </a:r>
            <a:br>
              <a:rPr lang="en-GB" sz="2700" dirty="0"/>
            </a:br>
            <a:r>
              <a:rPr lang="en-GB" sz="2700" dirty="0"/>
              <a:t>*Learning to “Talk like an expert” – improving our vocabulary  </a:t>
            </a:r>
            <a:br>
              <a:rPr lang="en-GB" sz="2700" dirty="0"/>
            </a:br>
            <a:r>
              <a:rPr lang="en-GB" sz="2700" dirty="0"/>
              <a:t>*Developing our understanding of place value – Hundreds, Tens and ones</a:t>
            </a:r>
            <a:br>
              <a:rPr lang="en-GB" sz="2700" dirty="0"/>
            </a:br>
            <a:r>
              <a:rPr lang="en-GB" sz="2700" dirty="0"/>
              <a:t>*Investigating about forces and magnets</a:t>
            </a:r>
            <a:br>
              <a:rPr lang="en-GB" sz="2700" dirty="0"/>
            </a:br>
            <a:r>
              <a:rPr lang="en-GB" sz="2700" dirty="0"/>
              <a:t>* Learning about Ancient Egypt</a:t>
            </a:r>
            <a:br>
              <a:rPr lang="en-GB" sz="2700" dirty="0"/>
            </a:br>
            <a:r>
              <a:rPr lang="en-GB" sz="2700" dirty="0"/>
              <a:t>* Getting creative with clay</a:t>
            </a:r>
            <a:br>
              <a:rPr lang="en-GB" sz="2700" dirty="0"/>
            </a:br>
            <a:r>
              <a:rPr lang="en-GB" sz="2700" dirty="0"/>
              <a:t>*Recognising what they are good at; setting goals. Describing feelings; conflicting feelings and how to manage feelings</a:t>
            </a:r>
            <a:br>
              <a:rPr lang="en-GB" sz="2700" dirty="0"/>
            </a:br>
            <a:r>
              <a:rPr lang="en-GB" sz="2700" dirty="0"/>
              <a:t>*Keeping safe – online safety</a:t>
            </a:r>
            <a:br>
              <a:rPr lang="en-GB" sz="2700" dirty="0"/>
            </a:br>
            <a:r>
              <a:rPr lang="en-GB" sz="2700" dirty="0"/>
              <a:t>*exploring Hinduism – Believing  How are deities and key figures described in Hindu sacred texts and stories? </a:t>
            </a:r>
            <a:br>
              <a:rPr lang="en-GB" sz="3200" dirty="0"/>
            </a:br>
            <a:br>
              <a:rPr lang="en-GB" sz="3200" dirty="0"/>
            </a:b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1422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Staying safe in the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105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We need good hygiene at all times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28" y="2366686"/>
            <a:ext cx="3889209" cy="2177957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823" y="2370769"/>
            <a:ext cx="2971239" cy="2971239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4" y="2366684"/>
            <a:ext cx="2709533" cy="2709533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07" y="4679573"/>
            <a:ext cx="2020980" cy="20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5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876051"/>
          </a:xfrm>
        </p:spPr>
        <p:txBody>
          <a:bodyPr>
            <a:normAutofit/>
          </a:bodyPr>
          <a:lstStyle/>
          <a:p>
            <a:r>
              <a:rPr lang="en-GB" dirty="0"/>
              <a:t>Every classroom has a hand washing station</a:t>
            </a:r>
            <a:br>
              <a:rPr lang="en-GB" dirty="0"/>
            </a:br>
            <a:r>
              <a:rPr lang="en-GB" dirty="0"/>
              <a:t>There are hand gel stations round the school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77" y="2014330"/>
            <a:ext cx="5389219" cy="404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455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If you use a tissue please place in the special lidded bin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411" y="2724676"/>
            <a:ext cx="2857500" cy="16002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277" y="1603514"/>
            <a:ext cx="6210851" cy="465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782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303</Words>
  <Application>Microsoft Office PowerPoint</Application>
  <PresentationFormat>Widescreen</PresentationFormat>
  <Paragraphs>22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Calibri</vt:lpstr>
      <vt:lpstr>Office Theme</vt:lpstr>
      <vt:lpstr>Welcome to Juniper Class</vt:lpstr>
      <vt:lpstr>Our classroom…..  All ready for you  in September.</vt:lpstr>
      <vt:lpstr>These are our lockers.    (There isn’t lots of space so please only bring to school what you really need.)</vt:lpstr>
      <vt:lpstr>Our Classroom opens up onto the field which is fantastic for outdoor learning.</vt:lpstr>
      <vt:lpstr>We will be using our Learning Powers to help us.</vt:lpstr>
      <vt:lpstr>  Our learning is going to be really interesting and fun. In the Autumn term our learning journey will start by :  * Exploring the text “The Egyptian Cinderella” *Learning to “Talk like an expert” – improving our vocabulary   *Developing our understanding of place value – Hundreds, Tens and ones *Investigating about forces and magnets * Learning about Ancient Egypt * Getting creative with clay *Recognising what they are good at; setting goals. Describing feelings; conflicting feelings and how to manage feelings *Keeping safe – online safety *exploring Hinduism – Believing  How are deities and key figures described in Hindu sacred texts and stories?   </vt:lpstr>
      <vt:lpstr>Staying safe in the classroom</vt:lpstr>
      <vt:lpstr>Every classroom has a hand washing station There are hand gel stations round the school </vt:lpstr>
      <vt:lpstr>If you use a tissue please place in the special lidded bin</vt:lpstr>
      <vt:lpstr>Remember to look at our Class blog for the most up-to-date information.</vt:lpstr>
      <vt:lpstr>All about  You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https://www.youtube.com/watch?v=6xpsjrcT_30</dc:title>
  <dc:creator>Anne Perrin</dc:creator>
  <cp:lastModifiedBy>David Foster</cp:lastModifiedBy>
  <cp:revision>43</cp:revision>
  <dcterms:created xsi:type="dcterms:W3CDTF">2020-05-18T10:55:23Z</dcterms:created>
  <dcterms:modified xsi:type="dcterms:W3CDTF">2020-07-13T09:44:51Z</dcterms:modified>
</cp:coreProperties>
</file>