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65" r:id="rId9"/>
    <p:sldId id="263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67" d="100"/>
          <a:sy n="67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23FF-5CA5-4A73-ABE8-25DE8B0D47D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15CE-CA73-4E7D-984A-79AFAA025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6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23FF-5CA5-4A73-ABE8-25DE8B0D47D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15CE-CA73-4E7D-984A-79AFAA025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2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23FF-5CA5-4A73-ABE8-25DE8B0D47D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15CE-CA73-4E7D-984A-79AFAA025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9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23FF-5CA5-4A73-ABE8-25DE8B0D47D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15CE-CA73-4E7D-984A-79AFAA025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75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23FF-5CA5-4A73-ABE8-25DE8B0D47D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15CE-CA73-4E7D-984A-79AFAA025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82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23FF-5CA5-4A73-ABE8-25DE8B0D47D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15CE-CA73-4E7D-984A-79AFAA025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21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23FF-5CA5-4A73-ABE8-25DE8B0D47D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15CE-CA73-4E7D-984A-79AFAA025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87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23FF-5CA5-4A73-ABE8-25DE8B0D47D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15CE-CA73-4E7D-984A-79AFAA025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30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23FF-5CA5-4A73-ABE8-25DE8B0D47D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15CE-CA73-4E7D-984A-79AFAA025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23FF-5CA5-4A73-ABE8-25DE8B0D47D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15CE-CA73-4E7D-984A-79AFAA025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91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23FF-5CA5-4A73-ABE8-25DE8B0D47D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15CE-CA73-4E7D-984A-79AFAA025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75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7000">
              <a:schemeClr val="accent4">
                <a:lumMod val="60000"/>
                <a:lumOff val="40000"/>
              </a:schemeClr>
            </a:gs>
            <a:gs pos="78000">
              <a:srgbClr val="FFFF00"/>
            </a:gs>
            <a:gs pos="100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723FF-5CA5-4A73-ABE8-25DE8B0D47DB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115CE-CA73-4E7D-984A-79AFAA025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25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876" y="722312"/>
            <a:ext cx="7562850" cy="33353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sz="7200" b="1" dirty="0" smtClean="0">
                <a:latin typeface="HfW cursive" panose="00000500000000000000" pitchFamily="2" charset="0"/>
              </a:rPr>
              <a:t>Welcome to Pumpkin Class!</a:t>
            </a:r>
            <a:endParaRPr lang="en-GB" sz="7200" b="1" dirty="0">
              <a:latin typeface="HfW cursive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448" y="2389981"/>
            <a:ext cx="5723533" cy="410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452" y="266622"/>
            <a:ext cx="5364945" cy="6181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0493" y="2748071"/>
            <a:ext cx="65174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latin typeface="HfW cursive" panose="00000500000000000000" pitchFamily="2" charset="0"/>
              </a:rPr>
              <a:t>I can’t wait to see you all.</a:t>
            </a:r>
          </a:p>
          <a:p>
            <a:endParaRPr lang="en-GB" sz="3600" b="1" dirty="0" smtClean="0">
              <a:latin typeface="HfW cursive" panose="00000500000000000000" pitchFamily="2" charset="0"/>
            </a:endParaRPr>
          </a:p>
          <a:p>
            <a:r>
              <a:rPr lang="en-GB" sz="3600" b="1" dirty="0" smtClean="0">
                <a:latin typeface="HfW cursive" panose="00000500000000000000" pitchFamily="2" charset="0"/>
              </a:rPr>
              <a:t>It would be fabulous if you could complete your ‘all about me’ challenge for me to read.</a:t>
            </a:r>
            <a:endParaRPr lang="en-GB" sz="3600" b="1" dirty="0">
              <a:latin typeface="HfW cursive" panose="00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0537" y="266622"/>
            <a:ext cx="5453063" cy="248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5400" b="1" dirty="0" smtClean="0">
                <a:solidFill>
                  <a:prstClr val="black"/>
                </a:solidFill>
                <a:latin typeface="HfW cursive" panose="00000500000000000000" pitchFamily="2" charset="0"/>
              </a:rPr>
              <a:t>‘All about Me’ challenge. </a:t>
            </a:r>
            <a:endParaRPr lang="en-GB" sz="5400" b="1" dirty="0">
              <a:solidFill>
                <a:prstClr val="black"/>
              </a:solidFill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7325" y="815459"/>
            <a:ext cx="90028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HfW cursive" panose="00000500000000000000" pitchFamily="2" charset="0"/>
              </a:rPr>
              <a:t>Have a super summer holiday.</a:t>
            </a:r>
            <a:endParaRPr lang="en-GB" sz="4400" dirty="0"/>
          </a:p>
        </p:txBody>
      </p:sp>
      <p:sp>
        <p:nvSpPr>
          <p:cNvPr id="3" name="Rectangle 2"/>
          <p:cNvSpPr/>
          <p:nvPr/>
        </p:nvSpPr>
        <p:spPr>
          <a:xfrm>
            <a:off x="2893602" y="5401747"/>
            <a:ext cx="64172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HfW cursive" panose="00000500000000000000" pitchFamily="2" charset="0"/>
              </a:rPr>
              <a:t>See you in September.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375" y="1829254"/>
            <a:ext cx="4500748" cy="33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atin typeface="HfW cursive" panose="00000500000000000000" pitchFamily="2" charset="0"/>
              </a:rPr>
              <a:t>Our classroom</a:t>
            </a:r>
            <a:endParaRPr lang="en-GB" sz="5400" b="1" dirty="0">
              <a:latin typeface="HfW 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3919" y="2493169"/>
            <a:ext cx="4057650" cy="3043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64" y="1471613"/>
            <a:ext cx="4114800" cy="3086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2068" y="5001695"/>
            <a:ext cx="6806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latin typeface="HfW cursive" panose="00000500000000000000" pitchFamily="2" charset="0"/>
              </a:rPr>
              <a:t>i</a:t>
            </a:r>
            <a:r>
              <a:rPr lang="en-GB" sz="5400" b="1" dirty="0" smtClean="0">
                <a:latin typeface="HfW cursive" panose="00000500000000000000" pitchFamily="2" charset="0"/>
              </a:rPr>
              <a:t>s ready for you.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8827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latin typeface="HfW cursive" panose="00000500000000000000" pitchFamily="2" charset="0"/>
              </a:rPr>
              <a:t>In Pumpkin classroom there are different areas where you can do your learning. </a:t>
            </a:r>
            <a:endParaRPr lang="en-GB" b="1" dirty="0">
              <a:latin typeface="HfW 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9" y="3125391"/>
            <a:ext cx="4024314" cy="3018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2557462"/>
            <a:ext cx="40767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10223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4400" b="1" dirty="0" smtClean="0">
                <a:latin typeface="HfW cursive" panose="00000500000000000000" pitchFamily="2" charset="0"/>
              </a:rPr>
              <a:t>There will be challenges in each learning area. </a:t>
            </a:r>
            <a:endParaRPr lang="en-GB" sz="4400" b="1" dirty="0">
              <a:latin typeface="HfW cursive" panose="000005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57375"/>
            <a:ext cx="3533775" cy="2650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076" y="1533525"/>
            <a:ext cx="2879724" cy="2159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4176" y="2932511"/>
            <a:ext cx="3800475" cy="285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8814">
            <a:off x="557212" y="519112"/>
            <a:ext cx="2362200" cy="193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7351">
            <a:off x="9301985" y="4008555"/>
            <a:ext cx="2543694" cy="2117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0" y="295274"/>
            <a:ext cx="2381250" cy="238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9813">
            <a:off x="322424" y="3314339"/>
            <a:ext cx="3505200" cy="2628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946" y="371287"/>
            <a:ext cx="3855320" cy="25765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39899" y="3220924"/>
            <a:ext cx="580517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HfW cursive" panose="00000500000000000000" pitchFamily="2" charset="0"/>
              </a:rPr>
              <a:t>Here are some clues</a:t>
            </a:r>
          </a:p>
          <a:p>
            <a:r>
              <a:rPr lang="en-GB" sz="4400" b="1" dirty="0" smtClean="0">
                <a:latin typeface="HfW cursive" panose="00000500000000000000" pitchFamily="2" charset="0"/>
              </a:rPr>
              <a:t> about what we </a:t>
            </a:r>
          </a:p>
          <a:p>
            <a:r>
              <a:rPr lang="en-GB" sz="4400" b="1" dirty="0" smtClean="0">
                <a:latin typeface="HfW cursive" panose="00000500000000000000" pitchFamily="2" charset="0"/>
              </a:rPr>
              <a:t>will be learning.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173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95" y="2441244"/>
            <a:ext cx="10784759" cy="43346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17586"/>
            <a:ext cx="1235626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400" b="1" dirty="0" smtClean="0">
                <a:latin typeface="HfW cursive" panose="00000500000000000000" pitchFamily="2" charset="0"/>
              </a:rPr>
              <a:t>Staying safe in the classroom is important,</a:t>
            </a:r>
          </a:p>
          <a:p>
            <a:pPr algn="ctr">
              <a:lnSpc>
                <a:spcPct val="150000"/>
              </a:lnSpc>
            </a:pPr>
            <a:r>
              <a:rPr lang="en-GB" sz="4400" b="1" dirty="0">
                <a:latin typeface="HfW cursive" panose="00000500000000000000" pitchFamily="2" charset="0"/>
              </a:rPr>
              <a:t>w</a:t>
            </a:r>
            <a:r>
              <a:rPr lang="en-GB" sz="4400" b="1" dirty="0" smtClean="0">
                <a:latin typeface="HfW cursive" panose="00000500000000000000" pitchFamily="2" charset="0"/>
              </a:rPr>
              <a:t>e need good hygiene.</a:t>
            </a:r>
          </a:p>
        </p:txBody>
      </p:sp>
    </p:spTree>
    <p:extLst>
      <p:ext uri="{BB962C8B-B14F-4D97-AF65-F5344CB8AC3E}">
        <p14:creationId xmlns:p14="http://schemas.microsoft.com/office/powerpoint/2010/main" val="15939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646" y="1694855"/>
            <a:ext cx="4986338" cy="37397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06617" y="1224260"/>
            <a:ext cx="6096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5400" b="1" dirty="0" smtClean="0">
                <a:latin typeface="HfW cursive" panose="00000500000000000000" pitchFamily="2" charset="0"/>
              </a:rPr>
              <a:t>In our classroom we have a hand cleaning station.</a:t>
            </a:r>
            <a:endParaRPr lang="en-GB" sz="5400" b="1" dirty="0"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6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1" y="2800350"/>
            <a:ext cx="4362449" cy="3271837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GB" b="1" dirty="0" smtClean="0">
                <a:latin typeface="HfW cursive" panose="00000500000000000000" pitchFamily="2" charset="0"/>
              </a:rPr>
              <a:t/>
            </a:r>
            <a:br>
              <a:rPr lang="en-GB" b="1" dirty="0" smtClean="0">
                <a:latin typeface="HfW cursive" panose="00000500000000000000" pitchFamily="2" charset="0"/>
              </a:rPr>
            </a:br>
            <a:r>
              <a:rPr lang="en-GB" b="1" dirty="0" smtClean="0">
                <a:latin typeface="HfW cursive" panose="00000500000000000000" pitchFamily="2" charset="0"/>
              </a:rPr>
              <a:t/>
            </a:r>
            <a:br>
              <a:rPr lang="en-GB" b="1" dirty="0" smtClean="0">
                <a:latin typeface="HfW cursive" panose="00000500000000000000" pitchFamily="2" charset="0"/>
              </a:rPr>
            </a:br>
            <a:r>
              <a:rPr lang="en-GB" b="1" dirty="0" smtClean="0">
                <a:latin typeface="HfW cursive" panose="00000500000000000000" pitchFamily="2" charset="0"/>
              </a:rPr>
              <a:t/>
            </a:r>
            <a:br>
              <a:rPr lang="en-GB" b="1" dirty="0" smtClean="0">
                <a:latin typeface="HfW cursive" panose="00000500000000000000" pitchFamily="2" charset="0"/>
              </a:rPr>
            </a:br>
            <a:r>
              <a:rPr lang="en-GB" sz="17600" b="1" dirty="0" smtClean="0">
                <a:latin typeface="HfW cursive" panose="00000500000000000000" pitchFamily="2" charset="0"/>
              </a:rPr>
              <a:t/>
            </a:r>
            <a:br>
              <a:rPr lang="en-GB" sz="17600" b="1" dirty="0" smtClean="0">
                <a:latin typeface="HfW cursive" panose="00000500000000000000" pitchFamily="2" charset="0"/>
              </a:rPr>
            </a:br>
            <a:endParaRPr lang="en-GB" sz="17600" b="1" dirty="0" smtClean="0">
              <a:latin typeface="HfW cursive" panose="00000500000000000000" pitchFamily="2" charset="0"/>
            </a:endParaRPr>
          </a:p>
          <a:p>
            <a:pPr>
              <a:lnSpc>
                <a:spcPct val="170000"/>
              </a:lnSpc>
            </a:pPr>
            <a:endParaRPr lang="en-GB" sz="17600" b="1" dirty="0" smtClean="0">
              <a:latin typeface="HfW cursive" panose="00000500000000000000" pitchFamily="2" charset="0"/>
            </a:endParaRPr>
          </a:p>
          <a:p>
            <a:pPr>
              <a:lnSpc>
                <a:spcPct val="170000"/>
              </a:lnSpc>
            </a:pPr>
            <a:r>
              <a:rPr lang="en-GB" sz="17600" b="1" dirty="0">
                <a:latin typeface="HfW cursive" panose="00000500000000000000" pitchFamily="2" charset="0"/>
              </a:rPr>
              <a:t>T</a:t>
            </a:r>
            <a:r>
              <a:rPr lang="en-GB" sz="17600" b="1" dirty="0" smtClean="0">
                <a:latin typeface="HfW cursive" panose="00000500000000000000" pitchFamily="2" charset="0"/>
              </a:rPr>
              <a:t>hese are our coat pegs, do you</a:t>
            </a:r>
            <a:r>
              <a:rPr lang="en-GB" sz="17600" b="1" dirty="0">
                <a:latin typeface="HfW cursive" panose="00000500000000000000" pitchFamily="2" charset="0"/>
              </a:rPr>
              <a:t> </a:t>
            </a:r>
            <a:r>
              <a:rPr lang="en-GB" sz="17600" b="1" dirty="0" smtClean="0">
                <a:latin typeface="HfW cursive" panose="00000500000000000000" pitchFamily="2" charset="0"/>
              </a:rPr>
              <a:t>recognise them? We will come in this door and go through</a:t>
            </a:r>
          </a:p>
          <a:p>
            <a:pPr>
              <a:lnSpc>
                <a:spcPct val="170000"/>
              </a:lnSpc>
            </a:pPr>
            <a:r>
              <a:rPr lang="en-GB" sz="17600" b="1" dirty="0">
                <a:latin typeface="HfW cursive" panose="00000500000000000000" pitchFamily="2" charset="0"/>
              </a:rPr>
              <a:t>t</a:t>
            </a:r>
            <a:r>
              <a:rPr lang="en-GB" sz="17600" b="1" dirty="0" smtClean="0">
                <a:latin typeface="HfW cursive" panose="00000500000000000000" pitchFamily="2" charset="0"/>
              </a:rPr>
              <a:t>o Pumpkin </a:t>
            </a:r>
          </a:p>
          <a:p>
            <a:pPr>
              <a:lnSpc>
                <a:spcPct val="170000"/>
              </a:lnSpc>
            </a:pPr>
            <a:r>
              <a:rPr lang="en-GB" sz="17600" b="1" dirty="0">
                <a:latin typeface="HfW cursive" panose="00000500000000000000" pitchFamily="2" charset="0"/>
              </a:rPr>
              <a:t>C</a:t>
            </a:r>
            <a:r>
              <a:rPr lang="en-GB" sz="17600" b="1" dirty="0" smtClean="0">
                <a:latin typeface="HfW cursive" panose="00000500000000000000" pitchFamily="2" charset="0"/>
              </a:rPr>
              <a:t>lassroom.</a:t>
            </a:r>
          </a:p>
        </p:txBody>
      </p:sp>
    </p:spTree>
    <p:extLst>
      <p:ext uri="{BB962C8B-B14F-4D97-AF65-F5344CB8AC3E}">
        <p14:creationId xmlns:p14="http://schemas.microsoft.com/office/powerpoint/2010/main" val="7358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67" y="2506042"/>
            <a:ext cx="8141258" cy="42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81272"/>
            <a:ext cx="10615611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400" b="1" dirty="0" smtClean="0">
                <a:latin typeface="HfW cursive" panose="00000500000000000000" pitchFamily="2" charset="0"/>
              </a:rPr>
              <a:t>Remember to look on our blog page for up to date information.</a:t>
            </a:r>
            <a:endParaRPr lang="en-GB" sz="4400" b="1" dirty="0"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129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HfW cursive</vt:lpstr>
      <vt:lpstr>Office Theme</vt:lpstr>
      <vt:lpstr>Welcome to Pumpkin Class!</vt:lpstr>
      <vt:lpstr>Our classroom</vt:lpstr>
      <vt:lpstr>In Pumpkin classroom there are different areas where you can do your learning.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Pumpkin Class!</dc:title>
  <dc:creator>Jayne Smith</dc:creator>
  <cp:lastModifiedBy>Jayne Smith</cp:lastModifiedBy>
  <cp:revision>9</cp:revision>
  <dcterms:created xsi:type="dcterms:W3CDTF">2020-07-13T09:27:35Z</dcterms:created>
  <dcterms:modified xsi:type="dcterms:W3CDTF">2020-07-13T10:54:33Z</dcterms:modified>
</cp:coreProperties>
</file>