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58" r:id="rId3"/>
    <p:sldId id="259" r:id="rId4"/>
    <p:sldId id="260" r:id="rId5"/>
    <p:sldId id="261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96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6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3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04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947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588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29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66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5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11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41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76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8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95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0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48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8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8F8D0D9-27CA-43DF-A8FD-9EF0D624AC40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4E91160-4844-4BB0-879F-E2F7C500A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67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346" y="4464028"/>
            <a:ext cx="9951308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96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Welcome to Star Anise!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BE49024-1142-44B2-ADCE-4BC7EC239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5501" y="645981"/>
            <a:ext cx="3150480" cy="3048394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540" y="1325187"/>
            <a:ext cx="2535414" cy="169238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54D32B87-54C0-481E-88AE-0B45882D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020" y="645981"/>
            <a:ext cx="3150480" cy="3048394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r Middleton's Welcome Message">
            <a:hlinkClick r:id="" action="ppaction://media"/>
            <a:extLst>
              <a:ext uri="{FF2B5EF4-FFF2-40B4-BE49-F238E27FC236}">
                <a16:creationId xmlns:a16="http://schemas.microsoft.com/office/drawing/2014/main" id="{ABDA9A1B-AB1E-4DC3-B13A-AD2F55B1FF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3119" y="969928"/>
            <a:ext cx="1356282" cy="24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addition, we will be learning: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Athletics &amp; Orienteering skills</a:t>
            </a:r>
          </a:p>
          <a:p>
            <a:r>
              <a:rPr lang="en-GB" dirty="0"/>
              <a:t>Gymnastics &amp; Dance routines</a:t>
            </a:r>
          </a:p>
          <a:p>
            <a:r>
              <a:rPr lang="en-GB" dirty="0"/>
              <a:t>How to code computer programmes</a:t>
            </a:r>
          </a:p>
          <a:p>
            <a:r>
              <a:rPr lang="en-GB" dirty="0"/>
              <a:t>French phrases about family and friends</a:t>
            </a:r>
          </a:p>
          <a:p>
            <a:r>
              <a:rPr lang="en-GB" dirty="0"/>
              <a:t>Local history of Stanford School, </a:t>
            </a:r>
            <a:r>
              <a:rPr lang="en-GB" dirty="0" err="1"/>
              <a:t>Laceby</a:t>
            </a:r>
            <a:r>
              <a:rPr lang="en-GB" dirty="0"/>
              <a:t> &amp; Grimsby</a:t>
            </a:r>
          </a:p>
          <a:p>
            <a:r>
              <a:rPr lang="en-GB" dirty="0"/>
              <a:t>How people of Hindu &amp; Muslim faiths learn from their beliefs</a:t>
            </a:r>
          </a:p>
          <a:p>
            <a:r>
              <a:rPr lang="en-GB" dirty="0"/>
              <a:t>All about rock music</a:t>
            </a:r>
          </a:p>
          <a:p>
            <a:r>
              <a:rPr lang="en-GB" dirty="0"/>
              <a:t>How to manage our feelings and look after our mental health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479" y="1442787"/>
            <a:ext cx="1905000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628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We will be using our Learning Powers: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683" y="1338484"/>
            <a:ext cx="7492633" cy="53039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4254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I look forward to reading your ‘All About Me’ messages from the web!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53301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Remember to look at our class blog for the most up-to-date information.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85" y="1661007"/>
            <a:ext cx="6797629" cy="353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903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Stay safe and have a great summer!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838325"/>
            <a:ext cx="4762500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9475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7" y="0"/>
            <a:ext cx="10515600" cy="1325563"/>
          </a:xfrm>
        </p:spPr>
        <p:txBody>
          <a:bodyPr/>
          <a:lstStyle/>
          <a:p>
            <a:r>
              <a:rPr lang="en-GB" dirty="0"/>
              <a:t>The classroom is all ready for you…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49" y="1672046"/>
            <a:ext cx="2725238" cy="36336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2670"/>
          <a:stretch/>
        </p:blipFill>
        <p:spPr>
          <a:xfrm>
            <a:off x="10278936" y="1672046"/>
            <a:ext cx="1743247" cy="49109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980" y="2108629"/>
            <a:ext cx="3067811" cy="31873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738" y="1097280"/>
            <a:ext cx="3551036" cy="26050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816" y="4058914"/>
            <a:ext cx="3116958" cy="2493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639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When you return, it is very important to focus on superb hygiene!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20" y="2019329"/>
            <a:ext cx="10784759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37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Each class has a sanitation station and a special lidded bin, for your safety.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07" r="3401" b="12816"/>
          <a:stretch/>
        </p:blipFill>
        <p:spPr>
          <a:xfrm>
            <a:off x="1397726" y="1690688"/>
            <a:ext cx="3735977" cy="476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5958"/>
          <a:stretch/>
        </p:blipFill>
        <p:spPr>
          <a:xfrm>
            <a:off x="5997790" y="1690688"/>
            <a:ext cx="4491922" cy="283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75158" y="4812632"/>
            <a:ext cx="55786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will be other health and safety regulations which we will update you on before September </a:t>
            </a:r>
            <a:r>
              <a:rPr lang="en-GB" sz="2800" dirty="0">
                <a:sym typeface="Wingdings" panose="05000000000000000000" pitchFamily="2" charset="2"/>
              </a:rPr>
              <a:t>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8218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2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These are the lockers that you will be using.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31" y="1632857"/>
            <a:ext cx="3166109" cy="4221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792" b="16290"/>
          <a:stretch/>
        </p:blipFill>
        <p:spPr>
          <a:xfrm>
            <a:off x="6379641" y="1690688"/>
            <a:ext cx="3961786" cy="401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352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891" y="0"/>
            <a:ext cx="111056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This is the lovely view from our classroom!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57" y="1325563"/>
            <a:ext cx="6653348" cy="4990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354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 can’t wait to explore the year 5 curriculum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974305" cy="4847891"/>
          </a:xfrm>
        </p:spPr>
        <p:txBody>
          <a:bodyPr>
            <a:normAutofit/>
          </a:bodyPr>
          <a:lstStyle/>
          <a:p>
            <a:r>
              <a:rPr lang="en-GB" b="1" u="sng" dirty="0"/>
              <a:t>In English</a:t>
            </a:r>
            <a:r>
              <a:rPr lang="en-GB" dirty="0"/>
              <a:t>, we will be focusing at first on the book ‘</a:t>
            </a:r>
            <a:r>
              <a:rPr lang="en-GB" i="1" dirty="0"/>
              <a:t>Shackleton’s Journey</a:t>
            </a:r>
            <a:r>
              <a:rPr lang="en-GB" dirty="0"/>
              <a:t>’, which is a really exciting book about an expedition to the South Pole, at the beginning of the 20</a:t>
            </a:r>
            <a:r>
              <a:rPr lang="en-GB" baseline="30000" dirty="0"/>
              <a:t>th</a:t>
            </a:r>
            <a:r>
              <a:rPr lang="en-GB" dirty="0"/>
              <a:t> Century. Not everything went to plan for Sir Ernest Shackleton!</a:t>
            </a:r>
          </a:p>
          <a:p>
            <a:r>
              <a:rPr lang="en-GB" dirty="0"/>
              <a:t>We will find lots of writing opportunities from the book, while also focusing on learning new grammar and spelling rules.</a:t>
            </a:r>
          </a:p>
          <a:p>
            <a:r>
              <a:rPr lang="en-GB" dirty="0"/>
              <a:t>Later in the term we will be exploring the fiction book ‘</a:t>
            </a:r>
            <a:r>
              <a:rPr lang="en-GB" i="1" dirty="0"/>
              <a:t>Sky Song</a:t>
            </a:r>
            <a:r>
              <a:rPr lang="en-GB" dirty="0"/>
              <a:t>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314" y="1825625"/>
            <a:ext cx="3206486" cy="39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5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527" y="446004"/>
            <a:ext cx="6075947" cy="3452228"/>
          </a:xfrm>
        </p:spPr>
        <p:txBody>
          <a:bodyPr>
            <a:normAutofit/>
          </a:bodyPr>
          <a:lstStyle/>
          <a:p>
            <a:r>
              <a:rPr lang="en-GB" sz="2400" b="1" u="sng" dirty="0"/>
              <a:t>In maths </a:t>
            </a:r>
            <a:r>
              <a:rPr lang="en-GB" sz="2400" dirty="0"/>
              <a:t>we will be moving on to numbers beyond thousands – even up to millions, when we are ready.</a:t>
            </a:r>
          </a:p>
          <a:p>
            <a:r>
              <a:rPr lang="en-GB" sz="2400" dirty="0"/>
              <a:t>We will be making sure that everyone feels confident with arithmetic skills – starting with addition and subtraction. </a:t>
            </a:r>
          </a:p>
          <a:p>
            <a:r>
              <a:rPr lang="en-GB" sz="2400" dirty="0"/>
              <a:t>Keep practising your times tables, as we will be learning about multiples and factors of numbers this term as well.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67401" y="3758698"/>
            <a:ext cx="6075947" cy="272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u="sng" dirty="0"/>
              <a:t>In science </a:t>
            </a:r>
            <a:r>
              <a:rPr lang="en-GB" sz="2400" dirty="0"/>
              <a:t>we will be learning about properties of different materials.</a:t>
            </a:r>
          </a:p>
          <a:p>
            <a:r>
              <a:rPr lang="en-GB" sz="2400" dirty="0"/>
              <a:t>We will be doing lots of investigative work to find out about: </a:t>
            </a:r>
            <a:r>
              <a:rPr lang="en-GB" sz="2400" i="1" dirty="0"/>
              <a:t>reversible</a:t>
            </a:r>
            <a:r>
              <a:rPr lang="en-GB" sz="2400" dirty="0"/>
              <a:t> and </a:t>
            </a:r>
            <a:r>
              <a:rPr lang="en-GB" sz="2400" i="1" dirty="0"/>
              <a:t>irreversible</a:t>
            </a:r>
            <a:r>
              <a:rPr lang="en-GB" sz="2400" dirty="0"/>
              <a:t> changes, </a:t>
            </a:r>
            <a:r>
              <a:rPr lang="en-GB" sz="2400" i="1" dirty="0"/>
              <a:t>conductivity</a:t>
            </a:r>
            <a:r>
              <a:rPr lang="en-GB" sz="2400" dirty="0"/>
              <a:t> and </a:t>
            </a:r>
            <a:r>
              <a:rPr lang="en-GB" sz="2400" i="1" dirty="0"/>
              <a:t>solubility</a:t>
            </a:r>
            <a:r>
              <a:rPr lang="en-GB" sz="2400" dirty="0"/>
              <a:t>. </a:t>
            </a:r>
          </a:p>
          <a:p>
            <a:r>
              <a:rPr lang="en-GB" sz="2400" dirty="0"/>
              <a:t>As you can see, there we be lots of new vocabulary to learn!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20" y="3898232"/>
            <a:ext cx="4741879" cy="2603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74" y="673767"/>
            <a:ext cx="4688497" cy="2461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58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Extreme Earth Topic!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937" y="1345908"/>
            <a:ext cx="6300537" cy="2297196"/>
          </a:xfrm>
        </p:spPr>
        <p:txBody>
          <a:bodyPr>
            <a:normAutofit/>
          </a:bodyPr>
          <a:lstStyle/>
          <a:p>
            <a:r>
              <a:rPr lang="en-GB" sz="2400" dirty="0"/>
              <a:t>Most of our </a:t>
            </a:r>
            <a:r>
              <a:rPr lang="en-GB" sz="2400" b="1" dirty="0"/>
              <a:t>geography</a:t>
            </a:r>
            <a:r>
              <a:rPr lang="en-GB" sz="2400" dirty="0"/>
              <a:t>, </a:t>
            </a:r>
            <a:r>
              <a:rPr lang="en-GB" sz="2400" b="1" dirty="0"/>
              <a:t>history</a:t>
            </a:r>
            <a:r>
              <a:rPr lang="en-GB" sz="2400" dirty="0"/>
              <a:t>, </a:t>
            </a:r>
            <a:r>
              <a:rPr lang="en-GB" sz="2400" b="1" dirty="0"/>
              <a:t>art</a:t>
            </a:r>
            <a:r>
              <a:rPr lang="en-GB" sz="2400" dirty="0"/>
              <a:t> and </a:t>
            </a:r>
            <a:r>
              <a:rPr lang="en-GB" sz="2400" b="1" dirty="0"/>
              <a:t>DT</a:t>
            </a:r>
            <a:r>
              <a:rPr lang="en-GB" sz="2400" dirty="0"/>
              <a:t> will be linked to the theme of ‘Extreme Earth’!</a:t>
            </a:r>
          </a:p>
          <a:p>
            <a:r>
              <a:rPr lang="en-GB" sz="2400" dirty="0"/>
              <a:t>We will learn about wild weather, climate zones and the Earth’s tectonic plates, while also improving our locational knowledge and map skills.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05926" y="4122821"/>
            <a:ext cx="6300537" cy="22971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Our </a:t>
            </a:r>
            <a:r>
              <a:rPr lang="en-GB" sz="2400" i="1" u="sng" dirty="0"/>
              <a:t>‘Hook Day</a:t>
            </a:r>
            <a:r>
              <a:rPr lang="en-GB" sz="2400" dirty="0"/>
              <a:t>’ for this topic will be on </a:t>
            </a:r>
            <a:r>
              <a:rPr lang="en-GB" sz="2400" b="1" dirty="0"/>
              <a:t>Monday 14</a:t>
            </a:r>
            <a:r>
              <a:rPr lang="en-GB" sz="2400" b="1" baseline="30000" dirty="0"/>
              <a:t>th</a:t>
            </a:r>
            <a:r>
              <a:rPr lang="en-GB" sz="2400" b="1" dirty="0"/>
              <a:t> September</a:t>
            </a:r>
            <a:r>
              <a:rPr lang="en-GB" sz="2400" dirty="0"/>
              <a:t>.</a:t>
            </a:r>
          </a:p>
          <a:p>
            <a:r>
              <a:rPr lang="en-GB" sz="2400" dirty="0"/>
              <a:t>The children will have the opportunity to play the roles of news reporters and use a range of multimedia skills.</a:t>
            </a:r>
          </a:p>
          <a:p>
            <a:r>
              <a:rPr lang="en-GB" sz="2400" dirty="0"/>
              <a:t>We will not be dressing up this term due to increased hygiene precautions.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933" y="1171074"/>
            <a:ext cx="4520309" cy="2542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023">
            <a:off x="1132554" y="4122821"/>
            <a:ext cx="3488074" cy="238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3419187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Widescreen</PresentationFormat>
  <Paragraphs>36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Corbel</vt:lpstr>
      <vt:lpstr>Depth</vt:lpstr>
      <vt:lpstr>Welcome to Star Anise!</vt:lpstr>
      <vt:lpstr>The classroom is all ready for you…</vt:lpstr>
      <vt:lpstr>When you return, it is very important to focus on superb hygiene!</vt:lpstr>
      <vt:lpstr>Each class has a sanitation station and a special lidded bin, for your safety.</vt:lpstr>
      <vt:lpstr>These are the lockers that you will be using.</vt:lpstr>
      <vt:lpstr>This is the lovely view from our classroom!</vt:lpstr>
      <vt:lpstr>I can’t wait to explore the year 5 curriculum with you!</vt:lpstr>
      <vt:lpstr>PowerPoint Presentation</vt:lpstr>
      <vt:lpstr>Extreme Earth Topic!</vt:lpstr>
      <vt:lpstr>In addition, we will be learning:</vt:lpstr>
      <vt:lpstr>We will be using our Learning Powers:</vt:lpstr>
      <vt:lpstr>I look forward to reading your ‘All About Me’ messages from the web!</vt:lpstr>
      <vt:lpstr>Stay safe and have a great summer!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Star Anise!</dc:title>
  <dc:creator>David Foster</dc:creator>
  <cp:lastModifiedBy>David Foster</cp:lastModifiedBy>
  <cp:revision>1</cp:revision>
  <dcterms:created xsi:type="dcterms:W3CDTF">2020-07-13T12:05:37Z</dcterms:created>
  <dcterms:modified xsi:type="dcterms:W3CDTF">2020-07-13T12:05:59Z</dcterms:modified>
</cp:coreProperties>
</file>