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BBC062F-A40F-444D-935F-65E92FB1A6F7}" type="datetimeFigureOut">
              <a:rPr lang="en-GB" smtClean="0"/>
              <a:t>03/10/2015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A2D924B-9A55-4145-9CEF-D79A8E190FB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livewellnelincs" TargetMode="External"/><Relationship Id="rId2" Type="http://schemas.openxmlformats.org/officeDocument/2006/relationships/hyperlink" Target="http://www.stanfordschool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twitter.com/livewellnelinc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91683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GB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GB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GB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Healthy Places  Award </a:t>
            </a:r>
            <a:endParaRPr lang="en-GB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This is an award for all; children, teachers, other staff and parents!</a:t>
            </a:r>
          </a:p>
          <a:p>
            <a:r>
              <a:rPr lang="en-GB" dirty="0" smtClean="0"/>
              <a:t>We would like you all to be involved!</a:t>
            </a:r>
            <a:endParaRPr lang="en-GB" dirty="0"/>
          </a:p>
        </p:txBody>
      </p:sp>
      <p:pic>
        <p:nvPicPr>
          <p:cNvPr id="1026" name="Picture 2" descr="Image result for healthy places award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0"/>
            <a:ext cx="375308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47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1" y="155679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What is the award?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>
              <a:effectLst/>
            </a:endParaRPr>
          </a:p>
          <a:p>
            <a:pPr marL="0" indent="0">
              <a:buNone/>
            </a:pPr>
            <a:r>
              <a:rPr lang="en-GB" dirty="0" smtClean="0">
                <a:effectLst/>
              </a:rPr>
              <a:t>“This Healthy Places ‘Education’ award is designed to help educational settings in North East Lincolnshire to create a programme of work to promote health, as they act as vehicles to empower individuals to live well where they work, learn and play.” (Developing Healthier Communities team, NE </a:t>
            </a:r>
            <a:r>
              <a:rPr lang="en-GB" dirty="0" err="1" smtClean="0">
                <a:effectLst/>
              </a:rPr>
              <a:t>Lincs</a:t>
            </a:r>
            <a:r>
              <a:rPr lang="en-GB" dirty="0" smtClean="0">
                <a:effectLst/>
              </a:rPr>
              <a:t> Council.)</a:t>
            </a:r>
            <a:endParaRPr lang="en-GB" dirty="0"/>
          </a:p>
        </p:txBody>
      </p:sp>
      <p:pic>
        <p:nvPicPr>
          <p:cNvPr id="4" name="Picture 2" descr="Image result for healthy places award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0"/>
            <a:ext cx="375308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939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1" y="148478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Why are we taking part in this?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 smtClean="0">
              <a:effectLst/>
            </a:endParaRPr>
          </a:p>
          <a:p>
            <a:pPr marL="0" indent="0">
              <a:buNone/>
            </a:pPr>
            <a:r>
              <a:rPr lang="en-GB" dirty="0" smtClean="0">
                <a:effectLst/>
              </a:rPr>
              <a:t>“This is a fantastic award for schools and academies to work towards, which not only benefits the children and young people but also has a positive impact on the health of staff, parents/carers and wider community”. </a:t>
            </a:r>
          </a:p>
          <a:p>
            <a:pPr marL="0" indent="0">
              <a:buNone/>
            </a:pPr>
            <a:endParaRPr lang="en-GB" dirty="0" smtClean="0">
              <a:effectLst/>
            </a:endParaRPr>
          </a:p>
          <a:p>
            <a:pPr marL="0" indent="0">
              <a:buNone/>
            </a:pPr>
            <a:r>
              <a:rPr lang="en-GB" dirty="0" smtClean="0">
                <a:effectLst/>
              </a:rPr>
              <a:t>(Councillor Peter Wheatley, portfolio holder for health and chair of the health and wellbeing board.)</a:t>
            </a:r>
            <a:endParaRPr lang="en-GB" dirty="0"/>
          </a:p>
        </p:txBody>
      </p:sp>
      <p:pic>
        <p:nvPicPr>
          <p:cNvPr id="4" name="Picture 2" descr="Image result for healthy places award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0"/>
            <a:ext cx="375308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25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1" y="170080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What does the award consist of?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GB" dirty="0" smtClean="0"/>
          </a:p>
          <a:p>
            <a:pPr lvl="1"/>
            <a:endParaRPr lang="en-GB" dirty="0"/>
          </a:p>
          <a:p>
            <a:pPr lvl="1"/>
            <a:r>
              <a:rPr lang="en-GB" dirty="0" smtClean="0"/>
              <a:t>Physical </a:t>
            </a:r>
            <a:r>
              <a:rPr lang="en-GB" dirty="0"/>
              <a:t>activity</a:t>
            </a:r>
          </a:p>
          <a:p>
            <a:pPr lvl="1"/>
            <a:r>
              <a:rPr lang="en-GB" dirty="0"/>
              <a:t>Healthy eating</a:t>
            </a:r>
          </a:p>
          <a:p>
            <a:pPr lvl="1"/>
            <a:r>
              <a:rPr lang="en-GB" dirty="0"/>
              <a:t>Mental and emotional wellbeing</a:t>
            </a:r>
          </a:p>
          <a:p>
            <a:pPr lvl="1"/>
            <a:r>
              <a:rPr lang="en-GB" dirty="0"/>
              <a:t>Alcohol and substance misuse</a:t>
            </a:r>
          </a:p>
          <a:p>
            <a:pPr lvl="1"/>
            <a:r>
              <a:rPr lang="en-GB" dirty="0"/>
              <a:t>Smoking</a:t>
            </a:r>
          </a:p>
          <a:p>
            <a:pPr lvl="1"/>
            <a:r>
              <a:rPr lang="en-GB" dirty="0"/>
              <a:t>Other healthy lifestyle topics</a:t>
            </a:r>
          </a:p>
          <a:p>
            <a:endParaRPr lang="en-GB" dirty="0"/>
          </a:p>
        </p:txBody>
      </p:sp>
      <p:pic>
        <p:nvPicPr>
          <p:cNvPr id="4" name="Picture 2" descr="Image result for healthy places award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0"/>
            <a:ext cx="375308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41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1" y="1484784"/>
            <a:ext cx="7024744" cy="1143000"/>
          </a:xfrm>
        </p:spPr>
        <p:txBody>
          <a:bodyPr/>
          <a:lstStyle/>
          <a:p>
            <a:r>
              <a:rPr lang="en-GB" dirty="0" smtClean="0"/>
              <a:t>About the award…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award is available at Bronze, Silver and Gold </a:t>
            </a:r>
            <a:r>
              <a:rPr lang="en-GB" dirty="0" smtClean="0"/>
              <a:t>levels. This term we are working towards the Bronze award.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 aim to move </a:t>
            </a:r>
            <a:r>
              <a:rPr lang="en-GB" dirty="0"/>
              <a:t>from raising awareness about health issues, on to more detailed health and well-being </a:t>
            </a:r>
            <a:r>
              <a:rPr lang="en-GB" dirty="0" smtClean="0"/>
              <a:t>projects in the future.</a:t>
            </a:r>
            <a:endParaRPr lang="en-GB" dirty="0"/>
          </a:p>
        </p:txBody>
      </p:sp>
      <p:pic>
        <p:nvPicPr>
          <p:cNvPr id="4" name="Picture 2" descr="Image result for healthy places award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0"/>
            <a:ext cx="375308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724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1" y="1846847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What are the aims of the project?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13660"/>
          </a:xfrm>
        </p:spPr>
        <p:txBody>
          <a:bodyPr>
            <a:normAutofit lnSpcReduction="10000"/>
          </a:bodyPr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Up </a:t>
            </a:r>
            <a:r>
              <a:rPr lang="en-GB" dirty="0"/>
              <a:t>skill and empower people to champion health and take care of each other</a:t>
            </a:r>
          </a:p>
          <a:p>
            <a:r>
              <a:rPr lang="en-GB" dirty="0"/>
              <a:t>Inspire sustainable health related change</a:t>
            </a:r>
          </a:p>
          <a:p>
            <a:r>
              <a:rPr lang="en-GB" dirty="0"/>
              <a:t>Gain recognition for creating a healthier setting</a:t>
            </a:r>
          </a:p>
          <a:p>
            <a:r>
              <a:rPr lang="en-GB" dirty="0"/>
              <a:t>Deliver healthy lifestyle promotion on topics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2" descr="Image result for healthy places award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0"/>
            <a:ext cx="375308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78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628" y="1330943"/>
            <a:ext cx="7024744" cy="1143000"/>
          </a:xfrm>
        </p:spPr>
        <p:txBody>
          <a:bodyPr/>
          <a:lstStyle/>
          <a:p>
            <a:r>
              <a:rPr lang="en-GB" dirty="0" smtClean="0"/>
              <a:t>What are the benefits?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323652"/>
            <a:ext cx="8064896" cy="4057676"/>
          </a:xfrm>
        </p:spPr>
        <p:txBody>
          <a:bodyPr>
            <a:normAutofit fontScale="77500" lnSpcReduction="20000"/>
          </a:bodyPr>
          <a:lstStyle/>
          <a:p>
            <a:endParaRPr lang="en-GB" dirty="0" smtClean="0"/>
          </a:p>
          <a:p>
            <a:r>
              <a:rPr lang="en-GB" sz="2500" dirty="0" smtClean="0"/>
              <a:t>Improved </a:t>
            </a:r>
            <a:r>
              <a:rPr lang="en-GB" sz="2500" dirty="0"/>
              <a:t>health and happiness North East Lincolnshire</a:t>
            </a:r>
          </a:p>
          <a:p>
            <a:r>
              <a:rPr lang="en-GB" sz="2500" dirty="0"/>
              <a:t>Improved community cohesion, engagement and morale</a:t>
            </a:r>
          </a:p>
          <a:p>
            <a:r>
              <a:rPr lang="en-GB" sz="2500" dirty="0"/>
              <a:t>Improved aspirations of the local community</a:t>
            </a:r>
          </a:p>
          <a:p>
            <a:r>
              <a:rPr lang="en-GB" sz="2500" dirty="0"/>
              <a:t>Raised attendance levels for staff and children/young people in educational establishments</a:t>
            </a:r>
          </a:p>
          <a:p>
            <a:r>
              <a:rPr lang="en-GB" sz="2500" dirty="0"/>
              <a:t>Raised attainment and progression for staff/children/young people/volunteers</a:t>
            </a:r>
          </a:p>
          <a:p>
            <a:r>
              <a:rPr lang="en-GB" sz="2500" dirty="0"/>
              <a:t>Reduction in bullying</a:t>
            </a:r>
          </a:p>
          <a:p>
            <a:r>
              <a:rPr lang="en-GB" sz="2500" dirty="0"/>
              <a:t>Better engagement with parents/carers and wider community.</a:t>
            </a:r>
          </a:p>
          <a:p>
            <a:r>
              <a:rPr lang="en-GB" sz="2500" dirty="0"/>
              <a:t>Reduced absence level and increased attendance levels in workplace</a:t>
            </a:r>
          </a:p>
          <a:p>
            <a:r>
              <a:rPr lang="en-GB" sz="2500" dirty="0"/>
              <a:t>Improved productivity and performance</a:t>
            </a:r>
          </a:p>
          <a:p>
            <a:r>
              <a:rPr lang="en-GB" sz="2500" dirty="0"/>
              <a:t>Fewer accidents and injuries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2" descr="Image result for healthy places award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3753086" cy="1902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836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87220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How can parents can be involved?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>
            <a:normAutofit fontScale="92500"/>
          </a:bodyPr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Please support our Breakfast Club (Mon, Weds &amp; Fri)</a:t>
            </a:r>
          </a:p>
          <a:p>
            <a:r>
              <a:rPr lang="en-GB" dirty="0" smtClean="0"/>
              <a:t>Provide healthy packed lunches (No nuts please)</a:t>
            </a:r>
          </a:p>
          <a:p>
            <a:r>
              <a:rPr lang="en-GB" dirty="0" smtClean="0"/>
              <a:t>Encourage your child to take part in physical activity (out of school clubs etc.)</a:t>
            </a:r>
          </a:p>
          <a:p>
            <a:r>
              <a:rPr lang="en-GB" dirty="0" smtClean="0"/>
              <a:t>Chat regularly with your child to discuss their thoughts and feelings, related to well-being.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2" descr="Image result for healthy places award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0"/>
            <a:ext cx="375308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21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700808"/>
            <a:ext cx="7024744" cy="1143000"/>
          </a:xfrm>
        </p:spPr>
        <p:txBody>
          <a:bodyPr/>
          <a:lstStyle/>
          <a:p>
            <a:r>
              <a:rPr lang="en-GB" dirty="0" smtClean="0"/>
              <a:t>For further information: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Check the school noticeboard (school entrance)</a:t>
            </a:r>
          </a:p>
          <a:p>
            <a:r>
              <a:rPr lang="en-GB" dirty="0" smtClean="0"/>
              <a:t>Look at </a:t>
            </a:r>
            <a:r>
              <a:rPr lang="en-GB" dirty="0" smtClean="0">
                <a:hlinkClick r:id="rId2"/>
              </a:rPr>
              <a:t>www.stanfordschool.org</a:t>
            </a:r>
            <a:endParaRPr lang="en-GB" dirty="0" smtClean="0"/>
          </a:p>
          <a:p>
            <a:r>
              <a:rPr lang="en-GB" dirty="0">
                <a:hlinkClick r:id="rId3" tooltip="www.facebook.com/.../livewellnelincs"/>
              </a:rPr>
              <a:t>www.facebook.com/.../</a:t>
            </a:r>
            <a:r>
              <a:rPr lang="en-GB" dirty="0" err="1">
                <a:hlinkClick r:id="rId3" tooltip="www.facebook.com/.../livewellnelincs"/>
              </a:rPr>
              <a:t>livewellnelincs</a:t>
            </a:r>
            <a:r>
              <a:rPr lang="en-GB" dirty="0"/>
              <a:t> </a:t>
            </a:r>
            <a:endParaRPr lang="en-GB" dirty="0" smtClean="0"/>
          </a:p>
          <a:p>
            <a:r>
              <a:rPr lang="en-GB" dirty="0"/>
              <a:t>Follow </a:t>
            </a:r>
            <a:r>
              <a:rPr lang="en-GB" dirty="0" smtClean="0"/>
              <a:t>the council team </a:t>
            </a:r>
            <a:r>
              <a:rPr lang="en-GB" dirty="0"/>
              <a:t>on Twitter </a:t>
            </a:r>
            <a:r>
              <a:rPr lang="en-GB" dirty="0">
                <a:hlinkClick r:id="rId4" tooltip="Live Well NElincs"/>
              </a:rPr>
              <a:t>@</a:t>
            </a:r>
            <a:r>
              <a:rPr lang="en-GB" dirty="0" err="1">
                <a:hlinkClick r:id="rId4" tooltip="Live Well NElincs"/>
              </a:rPr>
              <a:t>livewellnelincs</a:t>
            </a:r>
            <a:endParaRPr lang="en-GB" dirty="0"/>
          </a:p>
        </p:txBody>
      </p:sp>
      <p:pic>
        <p:nvPicPr>
          <p:cNvPr id="4" name="Picture 2" descr="Image result for healthy places award 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0"/>
            <a:ext cx="375308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396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67</TotalTime>
  <Words>410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Austin</vt:lpstr>
      <vt:lpstr>   Healthy Places  Award </vt:lpstr>
      <vt:lpstr>  What is the award?</vt:lpstr>
      <vt:lpstr>Why are we taking part in this?</vt:lpstr>
      <vt:lpstr>What does the award consist of?</vt:lpstr>
      <vt:lpstr>About the award…</vt:lpstr>
      <vt:lpstr> What are the aims of the project?</vt:lpstr>
      <vt:lpstr>What are the benefits?</vt:lpstr>
      <vt:lpstr>How can parents can be involved?</vt:lpstr>
      <vt:lpstr>For further information: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Healthy Places  Award</dc:title>
  <dc:creator>Suzanne Groves</dc:creator>
  <cp:lastModifiedBy>David Foster</cp:lastModifiedBy>
  <cp:revision>5</cp:revision>
  <dcterms:created xsi:type="dcterms:W3CDTF">2015-09-15T14:45:27Z</dcterms:created>
  <dcterms:modified xsi:type="dcterms:W3CDTF">2015-10-03T13:14:34Z</dcterms:modified>
</cp:coreProperties>
</file>