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71" r:id="rId5"/>
    <p:sldId id="273" r:id="rId6"/>
    <p:sldId id="263" r:id="rId7"/>
    <p:sldId id="266" r:id="rId8"/>
    <p:sldId id="261" r:id="rId9"/>
    <p:sldId id="264" r:id="rId10"/>
    <p:sldId id="272" r:id="rId11"/>
    <p:sldId id="274" r:id="rId12"/>
    <p:sldId id="270" r:id="rId13"/>
    <p:sldId id="269" r:id="rId14"/>
    <p:sldId id="268" r:id="rId15"/>
    <p:sldId id="275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660"/>
  </p:normalViewPr>
  <p:slideViewPr>
    <p:cSldViewPr>
      <p:cViewPr varScale="1">
        <p:scale>
          <a:sx n="74" d="100"/>
          <a:sy n="74" d="100"/>
        </p:scale>
        <p:origin x="151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5057104-55F7-4FCC-ADAC-5AC97930B1B7}" type="datetimeFigureOut">
              <a:rPr lang="en-GB" smtClean="0"/>
              <a:t>03/10/2015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220CABC-B82D-45F0-A65F-0243DC8196DE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Outdoor Learning at Stanford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Stanford in Action Meeting</a:t>
            </a:r>
          </a:p>
          <a:p>
            <a:r>
              <a:rPr lang="en-GB" dirty="0" smtClean="0"/>
              <a:t>30</a:t>
            </a:r>
            <a:r>
              <a:rPr lang="en-GB" baseline="30000" dirty="0" smtClean="0"/>
              <a:t>th</a:t>
            </a:r>
            <a:r>
              <a:rPr lang="en-GB" dirty="0" smtClean="0"/>
              <a:t> September 2015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1543000" cy="201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Q:\2013 -2014\photos\Outdoor Learning\DSCF1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401">
            <a:off x="379481" y="283087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:\2013 -2014\photos\Outdoor Learning\DSCF1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09">
            <a:off x="1230687" y="3069213"/>
            <a:ext cx="2805888" cy="37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710631" cy="533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stanfordschool.org/images/outdoorlearning/feb14/We%20made%20our%20own%20t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-2424" r="17889" b="2424"/>
          <a:stretch/>
        </p:blipFill>
        <p:spPr bwMode="auto">
          <a:xfrm>
            <a:off x="4499992" y="-248505"/>
            <a:ext cx="4392488" cy="63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5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www.stanfordschool.org/images/outdoorlearning/feb14/Showing%20our%20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11393" cy="645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1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http://www.stanfordschool.org/images/class%20poppy/sept14/264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46257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5" y="0"/>
            <a:ext cx="45125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r="14224"/>
          <a:stretch/>
        </p:blipFill>
        <p:spPr bwMode="auto">
          <a:xfrm>
            <a:off x="4642088" y="2567422"/>
            <a:ext cx="3602320" cy="43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692696"/>
            <a:ext cx="7416824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planned trips to farms and woods…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8057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Q:\best practice folder\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869160"/>
            <a:ext cx="6264696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Support from Our Wonderful PTFA have helped us to transform our 2 quad areas.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76771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 door reading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Needs picture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2" y="116632"/>
            <a:ext cx="85802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6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Next steps….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Transform the Nature area by pupil voice led</a:t>
            </a:r>
            <a:r>
              <a:rPr lang="en-GB" dirty="0"/>
              <a:t> </a:t>
            </a:r>
            <a:r>
              <a:rPr lang="en-GB" dirty="0" smtClean="0"/>
              <a:t>Re-designing (</a:t>
            </a:r>
            <a:r>
              <a:rPr lang="en-GB" dirty="0" err="1" smtClean="0"/>
              <a:t>eg</a:t>
            </a:r>
            <a:r>
              <a:rPr lang="en-GB" dirty="0"/>
              <a:t> </a:t>
            </a:r>
            <a:r>
              <a:rPr lang="en-GB" dirty="0" smtClean="0"/>
              <a:t>Encourage Butterflies and  birds through planting)</a:t>
            </a:r>
          </a:p>
          <a:p>
            <a:r>
              <a:rPr lang="en-GB" dirty="0" smtClean="0"/>
              <a:t>Clean up pond area</a:t>
            </a:r>
          </a:p>
          <a:p>
            <a:r>
              <a:rPr lang="en-GB" dirty="0" smtClean="0"/>
              <a:t>move shed,</a:t>
            </a:r>
          </a:p>
          <a:p>
            <a:r>
              <a:rPr lang="en-GB" dirty="0" smtClean="0"/>
              <a:t>Outside tap</a:t>
            </a:r>
          </a:p>
          <a:p>
            <a:r>
              <a:rPr lang="en-GB" dirty="0" smtClean="0"/>
              <a:t>Timetables plan of responsibilities of planting veg – link to enterprise</a:t>
            </a:r>
          </a:p>
          <a:p>
            <a:r>
              <a:rPr lang="en-GB" dirty="0" smtClean="0"/>
              <a:t>Space seed experiment</a:t>
            </a:r>
          </a:p>
          <a:p>
            <a:r>
              <a:rPr lang="en-GB" dirty="0" smtClean="0"/>
              <a:t>Eco schools bronze award</a:t>
            </a:r>
          </a:p>
          <a:p>
            <a:r>
              <a:rPr lang="en-GB" dirty="0" smtClean="0"/>
              <a:t>Green Tree award Silver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0606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Help and Support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GB" dirty="0" smtClean="0"/>
              <a:t>We need:</a:t>
            </a:r>
          </a:p>
          <a:p>
            <a:pPr marL="68580" indent="0">
              <a:buNone/>
            </a:pPr>
            <a:r>
              <a:rPr lang="en-GB" dirty="0" smtClean="0"/>
              <a:t>Volunteers (a working party)</a:t>
            </a:r>
          </a:p>
          <a:p>
            <a:pPr marL="68580" indent="0">
              <a:buNone/>
            </a:pPr>
            <a:r>
              <a:rPr lang="en-GB" dirty="0" smtClean="0"/>
              <a:t>Old </a:t>
            </a:r>
            <a:r>
              <a:rPr lang="en-GB" dirty="0" err="1" smtClean="0"/>
              <a:t>wellies</a:t>
            </a:r>
            <a:endParaRPr lang="en-GB" dirty="0" smtClean="0"/>
          </a:p>
          <a:p>
            <a:pPr marL="68580" indent="0">
              <a:buNone/>
            </a:pPr>
            <a:r>
              <a:rPr lang="en-GB" dirty="0" smtClean="0"/>
              <a:t>Any seeds, plant pots</a:t>
            </a:r>
          </a:p>
          <a:p>
            <a:pPr marL="68580" indent="0">
              <a:buNone/>
            </a:pPr>
            <a:r>
              <a:rPr lang="en-GB" dirty="0" smtClean="0"/>
              <a:t>Donations of top soil, compost</a:t>
            </a:r>
          </a:p>
          <a:p>
            <a:pPr marL="68580" indent="0">
              <a:buNone/>
            </a:pPr>
            <a:r>
              <a:rPr lang="en-GB" dirty="0" smtClean="0"/>
              <a:t>Help to clear pond area</a:t>
            </a:r>
          </a:p>
          <a:p>
            <a:pPr marL="68580" indent="0">
              <a:buNone/>
            </a:pPr>
            <a:r>
              <a:rPr lang="en-GB" dirty="0" smtClean="0"/>
              <a:t>PTFA funding to support Nature area revamp?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5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Outdoor Learning?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Stanford we </a:t>
            </a:r>
            <a:r>
              <a:rPr lang="en-GB" dirty="0"/>
              <a:t>recognise the </a:t>
            </a:r>
            <a:r>
              <a:rPr lang="en-GB" dirty="0" smtClean="0"/>
              <a:t>value  </a:t>
            </a:r>
            <a:r>
              <a:rPr lang="en-GB" dirty="0"/>
              <a:t>of Outdoor Learning and how </a:t>
            </a:r>
            <a:r>
              <a:rPr lang="en-GB" dirty="0" smtClean="0"/>
              <a:t>beneficial </a:t>
            </a:r>
            <a:r>
              <a:rPr lang="en-GB" dirty="0"/>
              <a:t>this is to child development. Research evidence shows that learning outside the classroom can have a powerfully motivating effect on young people and a beneficial impact on learning, understanding, behaviour and well-being and health.  </a:t>
            </a:r>
          </a:p>
        </p:txBody>
      </p:sp>
    </p:spTree>
    <p:extLst>
      <p:ext uri="{BB962C8B-B14F-4D97-AF65-F5344CB8AC3E}">
        <p14:creationId xmlns:p14="http://schemas.microsoft.com/office/powerpoint/2010/main" val="36900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Journey so far….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00935" cy="63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7920880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created planting areas around the school and set up a gardening club.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9821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116632"/>
            <a:ext cx="854494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476672"/>
            <a:ext cx="7344816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looked at our curriculum and built in regular opportunities to work outside.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9293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1" cy="615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9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337"/>
            <a:ext cx="8064896" cy="605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4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stanfordschool.org/images/class%20sesame/oct14/IMG_1142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anfordschool.org/images/class%20sesame/oct14/IMG_1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636912"/>
            <a:ext cx="5868143" cy="44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008" y="35332"/>
            <a:ext cx="3528392" cy="26776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 smtClean="0"/>
              <a:t>On a Hook for the topic  </a:t>
            </a:r>
            <a:r>
              <a:rPr lang="en-GB" sz="2800" dirty="0"/>
              <a:t>day </a:t>
            </a:r>
            <a:r>
              <a:rPr lang="en-GB" sz="2800" dirty="0" smtClean="0"/>
              <a:t>pupils </a:t>
            </a:r>
            <a:r>
              <a:rPr lang="en-GB" sz="2800" dirty="0"/>
              <a:t>had to find food, shelter and warmth following a disaster!</a:t>
            </a:r>
          </a:p>
        </p:txBody>
      </p:sp>
    </p:spTree>
    <p:extLst>
      <p:ext uri="{BB962C8B-B14F-4D97-AF65-F5344CB8AC3E}">
        <p14:creationId xmlns:p14="http://schemas.microsoft.com/office/powerpoint/2010/main" val="21870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2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537</TotalTime>
  <Words>239</Words>
  <Application>Microsoft Office PowerPoint</Application>
  <PresentationFormat>On-screen Show (4:3)</PresentationFormat>
  <Paragraphs>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Century Gothic</vt:lpstr>
      <vt:lpstr>Wingdings 2</vt:lpstr>
      <vt:lpstr>Austin</vt:lpstr>
      <vt:lpstr>Outdoor Learning at Stanford</vt:lpstr>
      <vt:lpstr>Why Outdoor Learning?</vt:lpstr>
      <vt:lpstr>Our Journey so far….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 door reading area</vt:lpstr>
      <vt:lpstr>Our Next steps….</vt:lpstr>
      <vt:lpstr>Further Help and Support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Hill</dc:creator>
  <cp:lastModifiedBy>David Foster</cp:lastModifiedBy>
  <cp:revision>18</cp:revision>
  <dcterms:created xsi:type="dcterms:W3CDTF">2014-11-09T11:51:41Z</dcterms:created>
  <dcterms:modified xsi:type="dcterms:W3CDTF">2015-10-03T13:30:31Z</dcterms:modified>
</cp:coreProperties>
</file>